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56" r:id="rId3"/>
    <p:sldId id="258" r:id="rId4"/>
    <p:sldId id="267" r:id="rId5"/>
    <p:sldId id="263" r:id="rId6"/>
    <p:sldId id="266" r:id="rId7"/>
    <p:sldId id="274" r:id="rId8"/>
    <p:sldId id="268" r:id="rId9"/>
    <p:sldId id="259" r:id="rId10"/>
    <p:sldId id="271" r:id="rId11"/>
    <p:sldId id="272" r:id="rId12"/>
    <p:sldId id="264" r:id="rId13"/>
    <p:sldId id="275" r:id="rId14"/>
    <p:sldId id="273" r:id="rId15"/>
    <p:sldId id="260" r:id="rId16"/>
    <p:sldId id="262" r:id="rId17"/>
    <p:sldId id="265" r:id="rId18"/>
    <p:sldId id="270" r:id="rId19"/>
    <p:sldId id="269" r:id="rId20"/>
    <p:sldId id="276" r:id="rId21"/>
    <p:sldId id="277" r:id="rId22"/>
    <p:sldId id="261" r:id="rId23"/>
    <p:sldId id="278" r:id="rId24"/>
    <p:sldId id="279" r:id="rId25"/>
    <p:sldId id="281" r:id="rId26"/>
    <p:sldId id="282" r:id="rId27"/>
    <p:sldId id="280" r:id="rId28"/>
    <p:sldId id="283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7FBC"/>
    <a:srgbClr val="92BFDB"/>
    <a:srgbClr val="93B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99"/>
  </p:normalViewPr>
  <p:slideViewPr>
    <p:cSldViewPr snapToGrid="0" snapToObjects="1">
      <p:cViewPr>
        <p:scale>
          <a:sx n="66" d="100"/>
          <a:sy n="66" d="100"/>
        </p:scale>
        <p:origin x="1350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9DDE7E-99CD-E041-9780-1E26383DD37E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50F41-A599-D646-8DFA-F453ABA5328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54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378AFB-122D-4B6B-8F77-748E5F103BCE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283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74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4690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596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8505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717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020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0240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4536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374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8194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86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61528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9527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29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998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03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667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6953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1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1281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854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8B2D4-3E6B-BF40-B001-9063C499CF76}" type="datetimeFigureOut">
              <a:rPr kumimoji="1" lang="zh-CN" altLang="en-US" smtClean="0"/>
              <a:t>2017/3/13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36DD8-081E-5C4A-B048-B366CA5B17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51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063"/>
            <a:ext cx="12192000" cy="6858000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 rot="20996105">
            <a:off x="7737153" y="1817178"/>
            <a:ext cx="1364896" cy="1200329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buFont typeface="Arial" charset="0"/>
            </a:pPr>
            <a:endParaRPr lang="zh-CN" altLang="en-US" sz="7200" b="1" dirty="0">
              <a:solidFill>
                <a:srgbClr val="FFF8E7"/>
              </a:solidFill>
              <a:latin typeface="微软雅黑" charset="-122"/>
              <a:ea typeface="微软雅黑" charset="-122"/>
              <a:sym typeface="微软雅黑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8229371" y="-37201"/>
            <a:ext cx="45719" cy="1876592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5243501" y="-37201"/>
            <a:ext cx="54182" cy="1930813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 rot="20977119">
            <a:off x="4717485" y="1720245"/>
            <a:ext cx="1365409" cy="1200329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endParaRPr lang="zh-CN" altLang="en-US" sz="7200" b="1" dirty="0">
              <a:solidFill>
                <a:srgbClr val="92BFDB"/>
              </a:solidFill>
              <a:latin typeface="微软雅黑" charset="-122"/>
              <a:ea typeface="微软雅黑" charset="-122"/>
              <a:sym typeface="微软雅黑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6788749" y="-37201"/>
            <a:ext cx="76864" cy="1823546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 rot="170544">
            <a:off x="6137367" y="1757018"/>
            <a:ext cx="1365106" cy="120032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buFont typeface="Arial" charset="0"/>
            </a:pPr>
            <a:endParaRPr lang="zh-CN" altLang="en-US" sz="7200" b="1" dirty="0">
              <a:solidFill>
                <a:srgbClr val="FFF8E7"/>
              </a:solidFill>
              <a:latin typeface="微软雅黑" charset="-122"/>
              <a:ea typeface="微软雅黑" charset="-122"/>
              <a:sym typeface="微软雅黑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3921005" y="-4855"/>
            <a:ext cx="54112" cy="1931168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 rot="601145">
            <a:off x="3140141" y="1897983"/>
            <a:ext cx="1363644" cy="120032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endParaRPr lang="zh-CN" altLang="en-US" sz="7200" b="1" dirty="0">
              <a:solidFill>
                <a:srgbClr val="FFF8E7"/>
              </a:solidFill>
              <a:latin typeface="微软雅黑" charset="-122"/>
              <a:ea typeface="微软雅黑" charset="-122"/>
              <a:sym typeface="微软雅黑" charset="-122"/>
            </a:endParaRPr>
          </a:p>
        </p:txBody>
      </p:sp>
      <p:sp>
        <p:nvSpPr>
          <p:cNvPr id="2" name="出自【趣你的PPT】(微信:qunideppt)：最优质的PPT资源库"/>
          <p:cNvSpPr txBox="1"/>
          <p:nvPr/>
        </p:nvSpPr>
        <p:spPr>
          <a:xfrm rot="577847">
            <a:off x="3461654" y="1778772"/>
            <a:ext cx="75052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2</a:t>
            </a:r>
            <a:endParaRPr kumimoji="1" lang="zh-CN" altLang="en-US" sz="88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 rot="20907645">
            <a:off x="8106054" y="1694067"/>
            <a:ext cx="62709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7</a:t>
            </a:r>
            <a:endParaRPr kumimoji="1" lang="zh-CN" altLang="en-US" sz="88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 rot="217394">
            <a:off x="6512785" y="1633907"/>
            <a:ext cx="61427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1</a:t>
            </a:r>
            <a:endParaRPr kumimoji="1" lang="zh-CN" altLang="en-US" sz="88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 rot="21009144">
            <a:off x="5005690" y="1597134"/>
            <a:ext cx="7889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0</a:t>
            </a:r>
            <a:endParaRPr kumimoji="1" lang="zh-CN" altLang="en-US" sz="88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3214437" y="3477117"/>
            <a:ext cx="5763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dirty="0">
                <a:solidFill>
                  <a:schemeClr val="accent1">
                    <a:lumMod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毕业论文答辩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3530084" y="4737080"/>
            <a:ext cx="513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GRADUATION THESIS DEFENSE</a:t>
            </a:r>
            <a:endParaRPr kumimoji="1" lang="zh-CN" altLang="en-US" sz="2400" dirty="0">
              <a:solidFill>
                <a:schemeClr val="accent1">
                  <a:lumMod val="7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>
            <a:off x="3530084" y="4677446"/>
            <a:ext cx="513183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 txBox="1"/>
          <p:nvPr/>
        </p:nvSpPr>
        <p:spPr>
          <a:xfrm>
            <a:off x="4392372" y="5349555"/>
            <a:ext cx="3407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答辩人：趣你的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PPT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4392372" y="5890732"/>
            <a:ext cx="3407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指导人：向天歌</a:t>
            </a:r>
          </a:p>
        </p:txBody>
      </p:sp>
    </p:spTree>
    <p:extLst>
      <p:ext uri="{BB962C8B-B14F-4D97-AF65-F5344CB8AC3E}">
        <p14:creationId xmlns:p14="http://schemas.microsoft.com/office/powerpoint/2010/main" val="1168414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98623" y="668424"/>
            <a:ext cx="10594755" cy="6189576"/>
            <a:chOff x="1031188" y="668424"/>
            <a:chExt cx="10594755" cy="6189576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2571" y="241252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07787" y="3020832"/>
              <a:ext cx="851505" cy="693649"/>
            </a:xfrm>
            <a:custGeom>
              <a:avLst/>
              <a:gdLst>
                <a:gd name="T0" fmla="*/ 280 w 280"/>
                <a:gd name="T1" fmla="*/ 27 h 228"/>
                <a:gd name="T2" fmla="*/ 247 w 280"/>
                <a:gd name="T3" fmla="*/ 36 h 228"/>
                <a:gd name="T4" fmla="*/ 272 w 280"/>
                <a:gd name="T5" fmla="*/ 5 h 228"/>
                <a:gd name="T6" fmla="*/ 236 w 280"/>
                <a:gd name="T7" fmla="*/ 19 h 228"/>
                <a:gd name="T8" fmla="*/ 194 w 280"/>
                <a:gd name="T9" fmla="*/ 0 h 228"/>
                <a:gd name="T10" fmla="*/ 136 w 280"/>
                <a:gd name="T11" fmla="*/ 58 h 228"/>
                <a:gd name="T12" fmla="*/ 138 w 280"/>
                <a:gd name="T13" fmla="*/ 71 h 228"/>
                <a:gd name="T14" fmla="*/ 19 w 280"/>
                <a:gd name="T15" fmla="*/ 11 h 228"/>
                <a:gd name="T16" fmla="*/ 12 w 280"/>
                <a:gd name="T17" fmla="*/ 40 h 228"/>
                <a:gd name="T18" fmla="*/ 37 w 280"/>
                <a:gd name="T19" fmla="*/ 88 h 228"/>
                <a:gd name="T20" fmla="*/ 11 w 280"/>
                <a:gd name="T21" fmla="*/ 80 h 228"/>
                <a:gd name="T22" fmla="*/ 11 w 280"/>
                <a:gd name="T23" fmla="*/ 81 h 228"/>
                <a:gd name="T24" fmla="*/ 57 w 280"/>
                <a:gd name="T25" fmla="*/ 138 h 228"/>
                <a:gd name="T26" fmla="*/ 42 w 280"/>
                <a:gd name="T27" fmla="*/ 140 h 228"/>
                <a:gd name="T28" fmla="*/ 31 w 280"/>
                <a:gd name="T29" fmla="*/ 139 h 228"/>
                <a:gd name="T30" fmla="*/ 85 w 280"/>
                <a:gd name="T31" fmla="*/ 178 h 228"/>
                <a:gd name="T32" fmla="*/ 14 w 280"/>
                <a:gd name="T33" fmla="*/ 203 h 228"/>
                <a:gd name="T34" fmla="*/ 0 w 280"/>
                <a:gd name="T35" fmla="*/ 202 h 228"/>
                <a:gd name="T36" fmla="*/ 88 w 280"/>
                <a:gd name="T37" fmla="*/ 228 h 228"/>
                <a:gd name="T38" fmla="*/ 251 w 280"/>
                <a:gd name="T39" fmla="*/ 65 h 228"/>
                <a:gd name="T40" fmla="*/ 251 w 280"/>
                <a:gd name="T41" fmla="*/ 57 h 228"/>
                <a:gd name="T42" fmla="*/ 280 w 280"/>
                <a:gd name="T43" fmla="*/ 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0" h="228">
                  <a:moveTo>
                    <a:pt x="280" y="27"/>
                  </a:moveTo>
                  <a:cubicBezTo>
                    <a:pt x="270" y="32"/>
                    <a:pt x="259" y="35"/>
                    <a:pt x="247" y="36"/>
                  </a:cubicBezTo>
                  <a:cubicBezTo>
                    <a:pt x="259" y="29"/>
                    <a:pt x="268" y="18"/>
                    <a:pt x="272" y="5"/>
                  </a:cubicBezTo>
                  <a:cubicBezTo>
                    <a:pt x="261" y="11"/>
                    <a:pt x="249" y="16"/>
                    <a:pt x="236" y="19"/>
                  </a:cubicBezTo>
                  <a:cubicBezTo>
                    <a:pt x="225" y="7"/>
                    <a:pt x="210" y="0"/>
                    <a:pt x="194" y="0"/>
                  </a:cubicBezTo>
                  <a:cubicBezTo>
                    <a:pt x="162" y="0"/>
                    <a:pt x="136" y="26"/>
                    <a:pt x="136" y="58"/>
                  </a:cubicBezTo>
                  <a:cubicBezTo>
                    <a:pt x="136" y="62"/>
                    <a:pt x="137" y="67"/>
                    <a:pt x="138" y="71"/>
                  </a:cubicBezTo>
                  <a:cubicBezTo>
                    <a:pt x="90" y="69"/>
                    <a:pt x="48" y="46"/>
                    <a:pt x="19" y="11"/>
                  </a:cubicBezTo>
                  <a:cubicBezTo>
                    <a:pt x="14" y="19"/>
                    <a:pt x="12" y="29"/>
                    <a:pt x="12" y="40"/>
                  </a:cubicBezTo>
                  <a:cubicBezTo>
                    <a:pt x="12" y="60"/>
                    <a:pt x="22" y="77"/>
                    <a:pt x="37" y="88"/>
                  </a:cubicBezTo>
                  <a:cubicBezTo>
                    <a:pt x="28" y="87"/>
                    <a:pt x="19" y="85"/>
                    <a:pt x="11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109"/>
                    <a:pt x="31" y="132"/>
                    <a:pt x="57" y="138"/>
                  </a:cubicBezTo>
                  <a:cubicBezTo>
                    <a:pt x="52" y="139"/>
                    <a:pt x="47" y="140"/>
                    <a:pt x="42" y="140"/>
                  </a:cubicBezTo>
                  <a:cubicBezTo>
                    <a:pt x="38" y="140"/>
                    <a:pt x="35" y="139"/>
                    <a:pt x="31" y="139"/>
                  </a:cubicBezTo>
                  <a:cubicBezTo>
                    <a:pt x="39" y="161"/>
                    <a:pt x="60" y="178"/>
                    <a:pt x="85" y="178"/>
                  </a:cubicBezTo>
                  <a:cubicBezTo>
                    <a:pt x="65" y="194"/>
                    <a:pt x="40" y="203"/>
                    <a:pt x="14" y="203"/>
                  </a:cubicBezTo>
                  <a:cubicBezTo>
                    <a:pt x="9" y="203"/>
                    <a:pt x="4" y="203"/>
                    <a:pt x="0" y="202"/>
                  </a:cubicBezTo>
                  <a:cubicBezTo>
                    <a:pt x="25" y="219"/>
                    <a:pt x="55" y="228"/>
                    <a:pt x="88" y="228"/>
                  </a:cubicBezTo>
                  <a:cubicBezTo>
                    <a:pt x="194" y="228"/>
                    <a:pt x="251" y="140"/>
                    <a:pt x="251" y="65"/>
                  </a:cubicBezTo>
                  <a:cubicBezTo>
                    <a:pt x="251" y="62"/>
                    <a:pt x="251" y="60"/>
                    <a:pt x="251" y="57"/>
                  </a:cubicBezTo>
                  <a:cubicBezTo>
                    <a:pt x="263" y="49"/>
                    <a:pt x="272" y="39"/>
                    <a:pt x="280" y="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06414" y="2797564"/>
              <a:ext cx="2363514" cy="4060436"/>
            </a:xfrm>
            <a:custGeom>
              <a:avLst/>
              <a:gdLst>
                <a:gd name="T0" fmla="*/ 470 w 588"/>
                <a:gd name="T1" fmla="*/ 274 h 1010"/>
                <a:gd name="T2" fmla="*/ 543 w 588"/>
                <a:gd name="T3" fmla="*/ 164 h 1010"/>
                <a:gd name="T4" fmla="*/ 588 w 588"/>
                <a:gd name="T5" fmla="*/ 13 h 1010"/>
                <a:gd name="T6" fmla="*/ 580 w 588"/>
                <a:gd name="T7" fmla="*/ 9 h 1010"/>
                <a:gd name="T8" fmla="*/ 531 w 588"/>
                <a:gd name="T9" fmla="*/ 143 h 1010"/>
                <a:gd name="T10" fmla="*/ 456 w 588"/>
                <a:gd name="T11" fmla="*/ 237 h 1010"/>
                <a:gd name="T12" fmla="*/ 454 w 588"/>
                <a:gd name="T13" fmla="*/ 238 h 1010"/>
                <a:gd name="T14" fmla="*/ 310 w 588"/>
                <a:gd name="T15" fmla="*/ 0 h 1010"/>
                <a:gd name="T16" fmla="*/ 272 w 588"/>
                <a:gd name="T17" fmla="*/ 25 h 1010"/>
                <a:gd name="T18" fmla="*/ 401 w 588"/>
                <a:gd name="T19" fmla="*/ 434 h 1010"/>
                <a:gd name="T20" fmla="*/ 234 w 588"/>
                <a:gd name="T21" fmla="*/ 365 h 1010"/>
                <a:gd name="T22" fmla="*/ 106 w 588"/>
                <a:gd name="T23" fmla="*/ 257 h 1010"/>
                <a:gd name="T24" fmla="*/ 12 w 588"/>
                <a:gd name="T25" fmla="*/ 95 h 1010"/>
                <a:gd name="T26" fmla="*/ 0 w 588"/>
                <a:gd name="T27" fmla="*/ 101 h 1010"/>
                <a:gd name="T28" fmla="*/ 90 w 588"/>
                <a:gd name="T29" fmla="*/ 284 h 1010"/>
                <a:gd name="T30" fmla="*/ 218 w 588"/>
                <a:gd name="T31" fmla="*/ 413 h 1010"/>
                <a:gd name="T32" fmla="*/ 406 w 588"/>
                <a:gd name="T33" fmla="*/ 511 h 1010"/>
                <a:gd name="T34" fmla="*/ 331 w 588"/>
                <a:gd name="T35" fmla="*/ 1010 h 1010"/>
                <a:gd name="T36" fmla="*/ 557 w 588"/>
                <a:gd name="T37" fmla="*/ 1010 h 1010"/>
                <a:gd name="T38" fmla="*/ 546 w 588"/>
                <a:gd name="T39" fmla="*/ 509 h 1010"/>
                <a:gd name="T40" fmla="*/ 470 w 588"/>
                <a:gd name="T41" fmla="*/ 274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8" h="1010">
                  <a:moveTo>
                    <a:pt x="470" y="274"/>
                  </a:moveTo>
                  <a:cubicBezTo>
                    <a:pt x="498" y="243"/>
                    <a:pt x="523" y="207"/>
                    <a:pt x="543" y="164"/>
                  </a:cubicBezTo>
                  <a:cubicBezTo>
                    <a:pt x="564" y="120"/>
                    <a:pt x="581" y="71"/>
                    <a:pt x="588" y="13"/>
                  </a:cubicBezTo>
                  <a:cubicBezTo>
                    <a:pt x="580" y="9"/>
                    <a:pt x="580" y="9"/>
                    <a:pt x="580" y="9"/>
                  </a:cubicBezTo>
                  <a:cubicBezTo>
                    <a:pt x="571" y="60"/>
                    <a:pt x="552" y="106"/>
                    <a:pt x="531" y="143"/>
                  </a:cubicBezTo>
                  <a:cubicBezTo>
                    <a:pt x="509" y="181"/>
                    <a:pt x="483" y="212"/>
                    <a:pt x="456" y="237"/>
                  </a:cubicBezTo>
                  <a:cubicBezTo>
                    <a:pt x="455" y="238"/>
                    <a:pt x="455" y="238"/>
                    <a:pt x="454" y="238"/>
                  </a:cubicBezTo>
                  <a:cubicBezTo>
                    <a:pt x="415" y="153"/>
                    <a:pt x="366" y="73"/>
                    <a:pt x="310" y="0"/>
                  </a:cubicBezTo>
                  <a:cubicBezTo>
                    <a:pt x="272" y="25"/>
                    <a:pt x="272" y="25"/>
                    <a:pt x="272" y="25"/>
                  </a:cubicBezTo>
                  <a:cubicBezTo>
                    <a:pt x="346" y="158"/>
                    <a:pt x="386" y="295"/>
                    <a:pt x="401" y="434"/>
                  </a:cubicBezTo>
                  <a:cubicBezTo>
                    <a:pt x="344" y="419"/>
                    <a:pt x="287" y="397"/>
                    <a:pt x="234" y="365"/>
                  </a:cubicBezTo>
                  <a:cubicBezTo>
                    <a:pt x="188" y="337"/>
                    <a:pt x="145" y="301"/>
                    <a:pt x="106" y="257"/>
                  </a:cubicBezTo>
                  <a:cubicBezTo>
                    <a:pt x="68" y="212"/>
                    <a:pt x="32" y="157"/>
                    <a:pt x="12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8" y="172"/>
                    <a:pt x="52" y="232"/>
                    <a:pt x="90" y="284"/>
                  </a:cubicBezTo>
                  <a:cubicBezTo>
                    <a:pt x="128" y="335"/>
                    <a:pt x="172" y="378"/>
                    <a:pt x="218" y="413"/>
                  </a:cubicBezTo>
                  <a:cubicBezTo>
                    <a:pt x="278" y="457"/>
                    <a:pt x="341" y="489"/>
                    <a:pt x="406" y="511"/>
                  </a:cubicBezTo>
                  <a:cubicBezTo>
                    <a:pt x="412" y="679"/>
                    <a:pt x="383" y="847"/>
                    <a:pt x="331" y="1010"/>
                  </a:cubicBezTo>
                  <a:cubicBezTo>
                    <a:pt x="557" y="1010"/>
                    <a:pt x="557" y="1010"/>
                    <a:pt x="557" y="1010"/>
                  </a:cubicBezTo>
                  <a:cubicBezTo>
                    <a:pt x="583" y="820"/>
                    <a:pt x="587" y="695"/>
                    <a:pt x="546" y="509"/>
                  </a:cubicBezTo>
                  <a:cubicBezTo>
                    <a:pt x="528" y="428"/>
                    <a:pt x="503" y="349"/>
                    <a:pt x="47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346023" y="2207066"/>
              <a:ext cx="459615" cy="458092"/>
            </a:xfrm>
            <a:custGeom>
              <a:avLst/>
              <a:gdLst>
                <a:gd name="T0" fmla="*/ 106 w 114"/>
                <a:gd name="T1" fmla="*/ 0 h 114"/>
                <a:gd name="T2" fmla="*/ 8 w 114"/>
                <a:gd name="T3" fmla="*/ 0 h 114"/>
                <a:gd name="T4" fmla="*/ 0 w 114"/>
                <a:gd name="T5" fmla="*/ 8 h 114"/>
                <a:gd name="T6" fmla="*/ 0 w 114"/>
                <a:gd name="T7" fmla="*/ 106 h 114"/>
                <a:gd name="T8" fmla="*/ 8 w 114"/>
                <a:gd name="T9" fmla="*/ 114 h 114"/>
                <a:gd name="T10" fmla="*/ 106 w 114"/>
                <a:gd name="T11" fmla="*/ 114 h 114"/>
                <a:gd name="T12" fmla="*/ 114 w 114"/>
                <a:gd name="T13" fmla="*/ 106 h 114"/>
                <a:gd name="T14" fmla="*/ 114 w 114"/>
                <a:gd name="T15" fmla="*/ 8 h 114"/>
                <a:gd name="T16" fmla="*/ 106 w 114"/>
                <a:gd name="T17" fmla="*/ 0 h 114"/>
                <a:gd name="T18" fmla="*/ 35 w 114"/>
                <a:gd name="T19" fmla="*/ 96 h 114"/>
                <a:gd name="T20" fmla="*/ 17 w 114"/>
                <a:gd name="T21" fmla="*/ 96 h 114"/>
                <a:gd name="T22" fmla="*/ 17 w 114"/>
                <a:gd name="T23" fmla="*/ 44 h 114"/>
                <a:gd name="T24" fmla="*/ 35 w 114"/>
                <a:gd name="T25" fmla="*/ 44 h 114"/>
                <a:gd name="T26" fmla="*/ 35 w 114"/>
                <a:gd name="T27" fmla="*/ 96 h 114"/>
                <a:gd name="T28" fmla="*/ 26 w 114"/>
                <a:gd name="T29" fmla="*/ 37 h 114"/>
                <a:gd name="T30" fmla="*/ 26 w 114"/>
                <a:gd name="T31" fmla="*/ 37 h 114"/>
                <a:gd name="T32" fmla="*/ 16 w 114"/>
                <a:gd name="T33" fmla="*/ 28 h 114"/>
                <a:gd name="T34" fmla="*/ 26 w 114"/>
                <a:gd name="T35" fmla="*/ 19 h 114"/>
                <a:gd name="T36" fmla="*/ 36 w 114"/>
                <a:gd name="T37" fmla="*/ 28 h 114"/>
                <a:gd name="T38" fmla="*/ 26 w 114"/>
                <a:gd name="T39" fmla="*/ 37 h 114"/>
                <a:gd name="T40" fmla="*/ 97 w 114"/>
                <a:gd name="T41" fmla="*/ 96 h 114"/>
                <a:gd name="T42" fmla="*/ 80 w 114"/>
                <a:gd name="T43" fmla="*/ 96 h 114"/>
                <a:gd name="T44" fmla="*/ 80 w 114"/>
                <a:gd name="T45" fmla="*/ 68 h 114"/>
                <a:gd name="T46" fmla="*/ 71 w 114"/>
                <a:gd name="T47" fmla="*/ 56 h 114"/>
                <a:gd name="T48" fmla="*/ 62 w 114"/>
                <a:gd name="T49" fmla="*/ 63 h 114"/>
                <a:gd name="T50" fmla="*/ 61 w 114"/>
                <a:gd name="T51" fmla="*/ 67 h 114"/>
                <a:gd name="T52" fmla="*/ 61 w 114"/>
                <a:gd name="T53" fmla="*/ 96 h 114"/>
                <a:gd name="T54" fmla="*/ 44 w 114"/>
                <a:gd name="T55" fmla="*/ 96 h 114"/>
                <a:gd name="T56" fmla="*/ 44 w 114"/>
                <a:gd name="T57" fmla="*/ 44 h 114"/>
                <a:gd name="T58" fmla="*/ 61 w 114"/>
                <a:gd name="T59" fmla="*/ 44 h 114"/>
                <a:gd name="T60" fmla="*/ 61 w 114"/>
                <a:gd name="T61" fmla="*/ 51 h 114"/>
                <a:gd name="T62" fmla="*/ 77 w 114"/>
                <a:gd name="T63" fmla="*/ 43 h 114"/>
                <a:gd name="T64" fmla="*/ 97 w 114"/>
                <a:gd name="T65" fmla="*/ 66 h 114"/>
                <a:gd name="T66" fmla="*/ 97 w 114"/>
                <a:gd name="T67" fmla="*/ 9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4" h="114">
                  <a:moveTo>
                    <a:pt x="10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1"/>
                    <a:pt x="4" y="114"/>
                    <a:pt x="8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10" y="114"/>
                    <a:pt x="114" y="111"/>
                    <a:pt x="114" y="106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3"/>
                    <a:pt x="110" y="0"/>
                    <a:pt x="106" y="0"/>
                  </a:cubicBezTo>
                  <a:close/>
                  <a:moveTo>
                    <a:pt x="35" y="96"/>
                  </a:moveTo>
                  <a:cubicBezTo>
                    <a:pt x="17" y="96"/>
                    <a:pt x="17" y="96"/>
                    <a:pt x="17" y="96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35" y="44"/>
                    <a:pt x="35" y="44"/>
                    <a:pt x="35" y="44"/>
                  </a:cubicBezTo>
                  <a:lnTo>
                    <a:pt x="35" y="96"/>
                  </a:lnTo>
                  <a:close/>
                  <a:moveTo>
                    <a:pt x="26" y="37"/>
                  </a:moveTo>
                  <a:cubicBezTo>
                    <a:pt x="26" y="37"/>
                    <a:pt x="26" y="37"/>
                    <a:pt x="26" y="37"/>
                  </a:cubicBezTo>
                  <a:cubicBezTo>
                    <a:pt x="20" y="37"/>
                    <a:pt x="16" y="33"/>
                    <a:pt x="16" y="28"/>
                  </a:cubicBezTo>
                  <a:cubicBezTo>
                    <a:pt x="16" y="23"/>
                    <a:pt x="20" y="19"/>
                    <a:pt x="26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6" y="37"/>
                  </a:cubicBezTo>
                  <a:close/>
                  <a:moveTo>
                    <a:pt x="97" y="96"/>
                  </a:moveTo>
                  <a:cubicBezTo>
                    <a:pt x="80" y="96"/>
                    <a:pt x="80" y="96"/>
                    <a:pt x="80" y="96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0" y="61"/>
                    <a:pt x="77" y="56"/>
                    <a:pt x="71" y="56"/>
                  </a:cubicBezTo>
                  <a:cubicBezTo>
                    <a:pt x="66" y="56"/>
                    <a:pt x="63" y="59"/>
                    <a:pt x="62" y="63"/>
                  </a:cubicBezTo>
                  <a:cubicBezTo>
                    <a:pt x="61" y="64"/>
                    <a:pt x="61" y="65"/>
                    <a:pt x="61" y="67"/>
                  </a:cubicBezTo>
                  <a:cubicBezTo>
                    <a:pt x="61" y="96"/>
                    <a:pt x="61" y="96"/>
                    <a:pt x="61" y="96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4" y="96"/>
                    <a:pt x="44" y="49"/>
                    <a:pt x="44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4" y="48"/>
                    <a:pt x="68" y="43"/>
                    <a:pt x="77" y="43"/>
                  </a:cubicBezTo>
                  <a:cubicBezTo>
                    <a:pt x="88" y="43"/>
                    <a:pt x="97" y="50"/>
                    <a:pt x="97" y="66"/>
                  </a:cubicBezTo>
                  <a:lnTo>
                    <a:pt x="97" y="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34" name="Group 33出自【趣你的PPT】(微信:qunideppt)：最优质的PPT资源库"/>
            <p:cNvGrpSpPr/>
            <p:nvPr/>
          </p:nvGrpSpPr>
          <p:grpSpPr>
            <a:xfrm>
              <a:off x="10254709" y="4173364"/>
              <a:ext cx="872050" cy="872049"/>
              <a:chOff x="4127501" y="4194175"/>
              <a:chExt cx="909638" cy="909637"/>
            </a:xfrm>
            <a:solidFill>
              <a:schemeClr val="accent2"/>
            </a:solidFill>
          </p:grpSpPr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86263" y="4659313"/>
                <a:ext cx="96838" cy="192087"/>
              </a:xfrm>
              <a:custGeom>
                <a:avLst/>
                <a:gdLst>
                  <a:gd name="T0" fmla="*/ 0 w 61"/>
                  <a:gd name="T1" fmla="*/ 18 h 121"/>
                  <a:gd name="T2" fmla="*/ 22 w 61"/>
                  <a:gd name="T3" fmla="*/ 18 h 121"/>
                  <a:gd name="T4" fmla="*/ 22 w 61"/>
                  <a:gd name="T5" fmla="*/ 121 h 121"/>
                  <a:gd name="T6" fmla="*/ 40 w 61"/>
                  <a:gd name="T7" fmla="*/ 121 h 121"/>
                  <a:gd name="T8" fmla="*/ 40 w 61"/>
                  <a:gd name="T9" fmla="*/ 18 h 121"/>
                  <a:gd name="T10" fmla="*/ 61 w 61"/>
                  <a:gd name="T11" fmla="*/ 18 h 121"/>
                  <a:gd name="T12" fmla="*/ 61 w 61"/>
                  <a:gd name="T13" fmla="*/ 0 h 121"/>
                  <a:gd name="T14" fmla="*/ 0 w 61"/>
                  <a:gd name="T15" fmla="*/ 0 h 121"/>
                  <a:gd name="T16" fmla="*/ 0 w 61"/>
                  <a:gd name="T17" fmla="*/ 1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21">
                    <a:moveTo>
                      <a:pt x="0" y="18"/>
                    </a:moveTo>
                    <a:lnTo>
                      <a:pt x="22" y="18"/>
                    </a:lnTo>
                    <a:lnTo>
                      <a:pt x="22" y="121"/>
                    </a:lnTo>
                    <a:lnTo>
                      <a:pt x="40" y="121"/>
                    </a:lnTo>
                    <a:lnTo>
                      <a:pt x="40" y="18"/>
                    </a:lnTo>
                    <a:lnTo>
                      <a:pt x="61" y="18"/>
                    </a:lnTo>
                    <a:lnTo>
                      <a:pt x="61" y="0"/>
                    </a:lnTo>
                    <a:lnTo>
                      <a:pt x="0" y="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72001" y="4440238"/>
                <a:ext cx="25400" cy="109537"/>
              </a:xfrm>
              <a:custGeom>
                <a:avLst/>
                <a:gdLst>
                  <a:gd name="T0" fmla="*/ 3 w 6"/>
                  <a:gd name="T1" fmla="*/ 26 h 26"/>
                  <a:gd name="T2" fmla="*/ 5 w 6"/>
                  <a:gd name="T3" fmla="*/ 25 h 26"/>
                  <a:gd name="T4" fmla="*/ 6 w 6"/>
                  <a:gd name="T5" fmla="*/ 23 h 26"/>
                  <a:gd name="T6" fmla="*/ 6 w 6"/>
                  <a:gd name="T7" fmla="*/ 3 h 26"/>
                  <a:gd name="T8" fmla="*/ 5 w 6"/>
                  <a:gd name="T9" fmla="*/ 1 h 26"/>
                  <a:gd name="T10" fmla="*/ 3 w 6"/>
                  <a:gd name="T11" fmla="*/ 0 h 26"/>
                  <a:gd name="T12" fmla="*/ 0 w 6"/>
                  <a:gd name="T13" fmla="*/ 1 h 26"/>
                  <a:gd name="T14" fmla="*/ 0 w 6"/>
                  <a:gd name="T15" fmla="*/ 3 h 26"/>
                  <a:gd name="T16" fmla="*/ 0 w 6"/>
                  <a:gd name="T17" fmla="*/ 23 h 26"/>
                  <a:gd name="T18" fmla="*/ 0 w 6"/>
                  <a:gd name="T19" fmla="*/ 25 h 26"/>
                  <a:gd name="T20" fmla="*/ 3 w 6"/>
                  <a:gd name="T21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26">
                    <a:moveTo>
                      <a:pt x="3" y="26"/>
                    </a:moveTo>
                    <a:cubicBezTo>
                      <a:pt x="4" y="26"/>
                      <a:pt x="5" y="26"/>
                      <a:pt x="5" y="25"/>
                    </a:cubicBezTo>
                    <a:cubicBezTo>
                      <a:pt x="6" y="25"/>
                      <a:pt x="6" y="24"/>
                      <a:pt x="6" y="2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2" y="26"/>
                      <a:pt x="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00576" y="4659313"/>
                <a:ext cx="79375" cy="192087"/>
              </a:xfrm>
              <a:custGeom>
                <a:avLst/>
                <a:gdLst>
                  <a:gd name="T0" fmla="*/ 13 w 19"/>
                  <a:gd name="T1" fmla="*/ 12 h 46"/>
                  <a:gd name="T2" fmla="*/ 9 w 19"/>
                  <a:gd name="T3" fmla="*/ 12 h 46"/>
                  <a:gd name="T4" fmla="*/ 6 w 19"/>
                  <a:gd name="T5" fmla="*/ 15 h 46"/>
                  <a:gd name="T6" fmla="*/ 6 w 19"/>
                  <a:gd name="T7" fmla="*/ 0 h 46"/>
                  <a:gd name="T8" fmla="*/ 0 w 19"/>
                  <a:gd name="T9" fmla="*/ 0 h 46"/>
                  <a:gd name="T10" fmla="*/ 0 w 19"/>
                  <a:gd name="T11" fmla="*/ 46 h 46"/>
                  <a:gd name="T12" fmla="*/ 6 w 19"/>
                  <a:gd name="T13" fmla="*/ 46 h 46"/>
                  <a:gd name="T14" fmla="*/ 6 w 19"/>
                  <a:gd name="T15" fmla="*/ 43 h 46"/>
                  <a:gd name="T16" fmla="*/ 9 w 19"/>
                  <a:gd name="T17" fmla="*/ 45 h 46"/>
                  <a:gd name="T18" fmla="*/ 13 w 19"/>
                  <a:gd name="T19" fmla="*/ 46 h 46"/>
                  <a:gd name="T20" fmla="*/ 18 w 19"/>
                  <a:gd name="T21" fmla="*/ 44 h 46"/>
                  <a:gd name="T22" fmla="*/ 19 w 19"/>
                  <a:gd name="T23" fmla="*/ 39 h 46"/>
                  <a:gd name="T24" fmla="*/ 19 w 19"/>
                  <a:gd name="T25" fmla="*/ 20 h 46"/>
                  <a:gd name="T26" fmla="*/ 17 w 19"/>
                  <a:gd name="T27" fmla="*/ 14 h 46"/>
                  <a:gd name="T28" fmla="*/ 13 w 19"/>
                  <a:gd name="T29" fmla="*/ 12 h 46"/>
                  <a:gd name="T30" fmla="*/ 12 w 19"/>
                  <a:gd name="T31" fmla="*/ 38 h 46"/>
                  <a:gd name="T32" fmla="*/ 12 w 19"/>
                  <a:gd name="T33" fmla="*/ 40 h 46"/>
                  <a:gd name="T34" fmla="*/ 10 w 19"/>
                  <a:gd name="T35" fmla="*/ 41 h 46"/>
                  <a:gd name="T36" fmla="*/ 8 w 19"/>
                  <a:gd name="T37" fmla="*/ 41 h 46"/>
                  <a:gd name="T38" fmla="*/ 6 w 19"/>
                  <a:gd name="T39" fmla="*/ 39 h 46"/>
                  <a:gd name="T40" fmla="*/ 6 w 19"/>
                  <a:gd name="T41" fmla="*/ 18 h 46"/>
                  <a:gd name="T42" fmla="*/ 8 w 19"/>
                  <a:gd name="T43" fmla="*/ 17 h 46"/>
                  <a:gd name="T44" fmla="*/ 9 w 19"/>
                  <a:gd name="T45" fmla="*/ 17 h 46"/>
                  <a:gd name="T46" fmla="*/ 11 w 19"/>
                  <a:gd name="T47" fmla="*/ 18 h 46"/>
                  <a:gd name="T48" fmla="*/ 12 w 19"/>
                  <a:gd name="T49" fmla="*/ 20 h 46"/>
                  <a:gd name="T50" fmla="*/ 12 w 19"/>
                  <a:gd name="T51" fmla="*/ 3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46">
                    <a:moveTo>
                      <a:pt x="13" y="12"/>
                    </a:moveTo>
                    <a:cubicBezTo>
                      <a:pt x="11" y="12"/>
                      <a:pt x="10" y="12"/>
                      <a:pt x="9" y="12"/>
                    </a:cubicBezTo>
                    <a:cubicBezTo>
                      <a:pt x="8" y="13"/>
                      <a:pt x="7" y="14"/>
                      <a:pt x="6" y="1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7" y="44"/>
                      <a:pt x="8" y="45"/>
                      <a:pt x="9" y="45"/>
                    </a:cubicBezTo>
                    <a:cubicBezTo>
                      <a:pt x="10" y="46"/>
                      <a:pt x="12" y="46"/>
                      <a:pt x="13" y="46"/>
                    </a:cubicBezTo>
                    <a:cubicBezTo>
                      <a:pt x="15" y="46"/>
                      <a:pt x="16" y="46"/>
                      <a:pt x="18" y="44"/>
                    </a:cubicBezTo>
                    <a:cubicBezTo>
                      <a:pt x="19" y="43"/>
                      <a:pt x="19" y="41"/>
                      <a:pt x="19" y="39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7"/>
                      <a:pt x="19" y="15"/>
                      <a:pt x="17" y="14"/>
                    </a:cubicBezTo>
                    <a:cubicBezTo>
                      <a:pt x="16" y="12"/>
                      <a:pt x="15" y="12"/>
                      <a:pt x="13" y="12"/>
                    </a:cubicBezTo>
                    <a:close/>
                    <a:moveTo>
                      <a:pt x="12" y="38"/>
                    </a:moveTo>
                    <a:cubicBezTo>
                      <a:pt x="12" y="39"/>
                      <a:pt x="12" y="40"/>
                      <a:pt x="12" y="40"/>
                    </a:cubicBezTo>
                    <a:cubicBezTo>
                      <a:pt x="11" y="41"/>
                      <a:pt x="11" y="41"/>
                      <a:pt x="10" y="41"/>
                    </a:cubicBezTo>
                    <a:cubicBezTo>
                      <a:pt x="9" y="41"/>
                      <a:pt x="9" y="41"/>
                      <a:pt x="8" y="41"/>
                    </a:cubicBezTo>
                    <a:cubicBezTo>
                      <a:pt x="8" y="40"/>
                      <a:pt x="7" y="40"/>
                      <a:pt x="6" y="3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7"/>
                      <a:pt x="8" y="17"/>
                    </a:cubicBezTo>
                    <a:cubicBezTo>
                      <a:pt x="8" y="17"/>
                      <a:pt x="9" y="17"/>
                      <a:pt x="9" y="17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2" y="18"/>
                      <a:pt x="12" y="19"/>
                      <a:pt x="12" y="20"/>
                    </a:cubicBezTo>
                    <a:lnTo>
                      <a:pt x="12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5801" y="4710113"/>
                <a:ext cx="84138" cy="141287"/>
              </a:xfrm>
              <a:custGeom>
                <a:avLst/>
                <a:gdLst>
                  <a:gd name="T0" fmla="*/ 13 w 20"/>
                  <a:gd name="T1" fmla="*/ 26 h 34"/>
                  <a:gd name="T2" fmla="*/ 11 w 20"/>
                  <a:gd name="T3" fmla="*/ 27 h 34"/>
                  <a:gd name="T4" fmla="*/ 9 w 20"/>
                  <a:gd name="T5" fmla="*/ 28 h 34"/>
                  <a:gd name="T6" fmla="*/ 7 w 20"/>
                  <a:gd name="T7" fmla="*/ 28 h 34"/>
                  <a:gd name="T8" fmla="*/ 7 w 20"/>
                  <a:gd name="T9" fmla="*/ 26 h 34"/>
                  <a:gd name="T10" fmla="*/ 7 w 20"/>
                  <a:gd name="T11" fmla="*/ 0 h 34"/>
                  <a:gd name="T12" fmla="*/ 0 w 20"/>
                  <a:gd name="T13" fmla="*/ 0 h 34"/>
                  <a:gd name="T14" fmla="*/ 0 w 20"/>
                  <a:gd name="T15" fmla="*/ 28 h 34"/>
                  <a:gd name="T16" fmla="*/ 1 w 20"/>
                  <a:gd name="T17" fmla="*/ 33 h 34"/>
                  <a:gd name="T18" fmla="*/ 5 w 20"/>
                  <a:gd name="T19" fmla="*/ 34 h 34"/>
                  <a:gd name="T20" fmla="*/ 9 w 20"/>
                  <a:gd name="T21" fmla="*/ 33 h 34"/>
                  <a:gd name="T22" fmla="*/ 13 w 20"/>
                  <a:gd name="T23" fmla="*/ 30 h 34"/>
                  <a:gd name="T24" fmla="*/ 13 w 20"/>
                  <a:gd name="T25" fmla="*/ 34 h 34"/>
                  <a:gd name="T26" fmla="*/ 20 w 20"/>
                  <a:gd name="T27" fmla="*/ 34 h 34"/>
                  <a:gd name="T28" fmla="*/ 20 w 20"/>
                  <a:gd name="T29" fmla="*/ 0 h 34"/>
                  <a:gd name="T30" fmla="*/ 13 w 20"/>
                  <a:gd name="T31" fmla="*/ 0 h 34"/>
                  <a:gd name="T32" fmla="*/ 13 w 20"/>
                  <a:gd name="T33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34">
                    <a:moveTo>
                      <a:pt x="13" y="26"/>
                    </a:moveTo>
                    <a:cubicBezTo>
                      <a:pt x="12" y="26"/>
                      <a:pt x="11" y="27"/>
                      <a:pt x="11" y="27"/>
                    </a:cubicBezTo>
                    <a:cubicBezTo>
                      <a:pt x="10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7" y="28"/>
                    </a:cubicBezTo>
                    <a:cubicBezTo>
                      <a:pt x="7" y="27"/>
                      <a:pt x="7" y="27"/>
                      <a:pt x="7" y="26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0"/>
                      <a:pt x="1" y="32"/>
                      <a:pt x="1" y="33"/>
                    </a:cubicBezTo>
                    <a:cubicBezTo>
                      <a:pt x="2" y="34"/>
                      <a:pt x="3" y="34"/>
                      <a:pt x="5" y="34"/>
                    </a:cubicBezTo>
                    <a:cubicBezTo>
                      <a:pt x="6" y="34"/>
                      <a:pt x="8" y="34"/>
                      <a:pt x="9" y="33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27501" y="4194175"/>
                <a:ext cx="909638" cy="909637"/>
              </a:xfrm>
              <a:custGeom>
                <a:avLst/>
                <a:gdLst>
                  <a:gd name="T0" fmla="*/ 108 w 217"/>
                  <a:gd name="T1" fmla="*/ 0 h 217"/>
                  <a:gd name="T2" fmla="*/ 0 w 217"/>
                  <a:gd name="T3" fmla="*/ 108 h 217"/>
                  <a:gd name="T4" fmla="*/ 108 w 217"/>
                  <a:gd name="T5" fmla="*/ 217 h 217"/>
                  <a:gd name="T6" fmla="*/ 217 w 217"/>
                  <a:gd name="T7" fmla="*/ 108 h 217"/>
                  <a:gd name="T8" fmla="*/ 108 w 217"/>
                  <a:gd name="T9" fmla="*/ 0 h 217"/>
                  <a:gd name="T10" fmla="*/ 126 w 217"/>
                  <a:gd name="T11" fmla="*/ 53 h 217"/>
                  <a:gd name="T12" fmla="*/ 134 w 217"/>
                  <a:gd name="T13" fmla="*/ 53 h 217"/>
                  <a:gd name="T14" fmla="*/ 134 w 217"/>
                  <a:gd name="T15" fmla="*/ 82 h 217"/>
                  <a:gd name="T16" fmla="*/ 134 w 217"/>
                  <a:gd name="T17" fmla="*/ 84 h 217"/>
                  <a:gd name="T18" fmla="*/ 136 w 217"/>
                  <a:gd name="T19" fmla="*/ 84 h 217"/>
                  <a:gd name="T20" fmla="*/ 138 w 217"/>
                  <a:gd name="T21" fmla="*/ 84 h 217"/>
                  <a:gd name="T22" fmla="*/ 140 w 217"/>
                  <a:gd name="T23" fmla="*/ 82 h 217"/>
                  <a:gd name="T24" fmla="*/ 140 w 217"/>
                  <a:gd name="T25" fmla="*/ 53 h 217"/>
                  <a:gd name="T26" fmla="*/ 148 w 217"/>
                  <a:gd name="T27" fmla="*/ 53 h 217"/>
                  <a:gd name="T28" fmla="*/ 148 w 217"/>
                  <a:gd name="T29" fmla="*/ 91 h 217"/>
                  <a:gd name="T30" fmla="*/ 140 w 217"/>
                  <a:gd name="T31" fmla="*/ 91 h 217"/>
                  <a:gd name="T32" fmla="*/ 140 w 217"/>
                  <a:gd name="T33" fmla="*/ 86 h 217"/>
                  <a:gd name="T34" fmla="*/ 136 w 217"/>
                  <a:gd name="T35" fmla="*/ 90 h 217"/>
                  <a:gd name="T36" fmla="*/ 131 w 217"/>
                  <a:gd name="T37" fmla="*/ 91 h 217"/>
                  <a:gd name="T38" fmla="*/ 127 w 217"/>
                  <a:gd name="T39" fmla="*/ 89 h 217"/>
                  <a:gd name="T40" fmla="*/ 126 w 217"/>
                  <a:gd name="T41" fmla="*/ 84 h 217"/>
                  <a:gd name="T42" fmla="*/ 126 w 217"/>
                  <a:gd name="T43" fmla="*/ 53 h 217"/>
                  <a:gd name="T44" fmla="*/ 98 w 217"/>
                  <a:gd name="T45" fmla="*/ 62 h 217"/>
                  <a:gd name="T46" fmla="*/ 101 w 217"/>
                  <a:gd name="T47" fmla="*/ 55 h 217"/>
                  <a:gd name="T48" fmla="*/ 109 w 217"/>
                  <a:gd name="T49" fmla="*/ 52 h 217"/>
                  <a:gd name="T50" fmla="*/ 117 w 217"/>
                  <a:gd name="T51" fmla="*/ 55 h 217"/>
                  <a:gd name="T52" fmla="*/ 120 w 217"/>
                  <a:gd name="T53" fmla="*/ 62 h 217"/>
                  <a:gd name="T54" fmla="*/ 120 w 217"/>
                  <a:gd name="T55" fmla="*/ 81 h 217"/>
                  <a:gd name="T56" fmla="*/ 117 w 217"/>
                  <a:gd name="T57" fmla="*/ 89 h 217"/>
                  <a:gd name="T58" fmla="*/ 109 w 217"/>
                  <a:gd name="T59" fmla="*/ 91 h 217"/>
                  <a:gd name="T60" fmla="*/ 101 w 217"/>
                  <a:gd name="T61" fmla="*/ 89 h 217"/>
                  <a:gd name="T62" fmla="*/ 98 w 217"/>
                  <a:gd name="T63" fmla="*/ 81 h 217"/>
                  <a:gd name="T64" fmla="*/ 98 w 217"/>
                  <a:gd name="T65" fmla="*/ 62 h 217"/>
                  <a:gd name="T66" fmla="*/ 77 w 217"/>
                  <a:gd name="T67" fmla="*/ 40 h 217"/>
                  <a:gd name="T68" fmla="*/ 83 w 217"/>
                  <a:gd name="T69" fmla="*/ 60 h 217"/>
                  <a:gd name="T70" fmla="*/ 83 w 217"/>
                  <a:gd name="T71" fmla="*/ 60 h 217"/>
                  <a:gd name="T72" fmla="*/ 88 w 217"/>
                  <a:gd name="T73" fmla="*/ 40 h 217"/>
                  <a:gd name="T74" fmla="*/ 97 w 217"/>
                  <a:gd name="T75" fmla="*/ 40 h 217"/>
                  <a:gd name="T76" fmla="*/ 87 w 217"/>
                  <a:gd name="T77" fmla="*/ 70 h 217"/>
                  <a:gd name="T78" fmla="*/ 87 w 217"/>
                  <a:gd name="T79" fmla="*/ 91 h 217"/>
                  <a:gd name="T80" fmla="*/ 79 w 217"/>
                  <a:gd name="T81" fmla="*/ 91 h 217"/>
                  <a:gd name="T82" fmla="*/ 79 w 217"/>
                  <a:gd name="T83" fmla="*/ 71 h 217"/>
                  <a:gd name="T84" fmla="*/ 68 w 217"/>
                  <a:gd name="T85" fmla="*/ 40 h 217"/>
                  <a:gd name="T86" fmla="*/ 77 w 217"/>
                  <a:gd name="T87" fmla="*/ 40 h 217"/>
                  <a:gd name="T88" fmla="*/ 177 w 217"/>
                  <a:gd name="T89" fmla="*/ 146 h 217"/>
                  <a:gd name="T90" fmla="*/ 152 w 217"/>
                  <a:gd name="T91" fmla="*/ 171 h 217"/>
                  <a:gd name="T92" fmla="*/ 68 w 217"/>
                  <a:gd name="T93" fmla="*/ 171 h 217"/>
                  <a:gd name="T94" fmla="*/ 43 w 217"/>
                  <a:gd name="T95" fmla="*/ 146 h 217"/>
                  <a:gd name="T96" fmla="*/ 43 w 217"/>
                  <a:gd name="T97" fmla="*/ 127 h 217"/>
                  <a:gd name="T98" fmla="*/ 68 w 217"/>
                  <a:gd name="T99" fmla="*/ 102 h 217"/>
                  <a:gd name="T100" fmla="*/ 152 w 217"/>
                  <a:gd name="T101" fmla="*/ 102 h 217"/>
                  <a:gd name="T102" fmla="*/ 177 w 217"/>
                  <a:gd name="T103" fmla="*/ 127 h 217"/>
                  <a:gd name="T104" fmla="*/ 177 w 217"/>
                  <a:gd name="T105" fmla="*/ 146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cubicBezTo>
                      <a:pt x="48" y="0"/>
                      <a:pt x="0" y="48"/>
                      <a:pt x="0" y="108"/>
                    </a:cubicBezTo>
                    <a:cubicBezTo>
                      <a:pt x="0" y="169"/>
                      <a:pt x="48" y="217"/>
                      <a:pt x="108" y="217"/>
                    </a:cubicBezTo>
                    <a:cubicBezTo>
                      <a:pt x="169" y="217"/>
                      <a:pt x="217" y="169"/>
                      <a:pt x="217" y="108"/>
                    </a:cubicBezTo>
                    <a:cubicBezTo>
                      <a:pt x="217" y="48"/>
                      <a:pt x="169" y="0"/>
                      <a:pt x="108" y="0"/>
                    </a:cubicBezTo>
                    <a:close/>
                    <a:moveTo>
                      <a:pt x="126" y="53"/>
                    </a:move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82"/>
                      <a:pt x="134" y="82"/>
                      <a:pt x="134" y="82"/>
                    </a:cubicBezTo>
                    <a:cubicBezTo>
                      <a:pt x="134" y="83"/>
                      <a:pt x="134" y="83"/>
                      <a:pt x="134" y="84"/>
                    </a:cubicBezTo>
                    <a:cubicBezTo>
                      <a:pt x="134" y="84"/>
                      <a:pt x="135" y="84"/>
                      <a:pt x="136" y="84"/>
                    </a:cubicBezTo>
                    <a:cubicBezTo>
                      <a:pt x="136" y="84"/>
                      <a:pt x="137" y="84"/>
                      <a:pt x="138" y="84"/>
                    </a:cubicBezTo>
                    <a:cubicBezTo>
                      <a:pt x="139" y="83"/>
                      <a:pt x="139" y="82"/>
                      <a:pt x="140" y="82"/>
                    </a:cubicBezTo>
                    <a:cubicBezTo>
                      <a:pt x="140" y="53"/>
                      <a:pt x="140" y="53"/>
                      <a:pt x="140" y="53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8" y="91"/>
                      <a:pt x="148" y="91"/>
                      <a:pt x="148" y="91"/>
                    </a:cubicBezTo>
                    <a:cubicBezTo>
                      <a:pt x="140" y="91"/>
                      <a:pt x="140" y="91"/>
                      <a:pt x="140" y="91"/>
                    </a:cubicBezTo>
                    <a:cubicBezTo>
                      <a:pt x="140" y="86"/>
                      <a:pt x="140" y="86"/>
                      <a:pt x="140" y="86"/>
                    </a:cubicBezTo>
                    <a:cubicBezTo>
                      <a:pt x="139" y="88"/>
                      <a:pt x="137" y="89"/>
                      <a:pt x="136" y="90"/>
                    </a:cubicBezTo>
                    <a:cubicBezTo>
                      <a:pt x="134" y="91"/>
                      <a:pt x="133" y="91"/>
                      <a:pt x="131" y="91"/>
                    </a:cubicBezTo>
                    <a:cubicBezTo>
                      <a:pt x="130" y="91"/>
                      <a:pt x="128" y="91"/>
                      <a:pt x="127" y="89"/>
                    </a:cubicBezTo>
                    <a:cubicBezTo>
                      <a:pt x="126" y="88"/>
                      <a:pt x="126" y="87"/>
                      <a:pt x="126" y="84"/>
                    </a:cubicBezTo>
                    <a:lnTo>
                      <a:pt x="126" y="53"/>
                    </a:lnTo>
                    <a:close/>
                    <a:moveTo>
                      <a:pt x="98" y="62"/>
                    </a:moveTo>
                    <a:cubicBezTo>
                      <a:pt x="98" y="59"/>
                      <a:pt x="99" y="57"/>
                      <a:pt x="101" y="55"/>
                    </a:cubicBezTo>
                    <a:cubicBezTo>
                      <a:pt x="103" y="53"/>
                      <a:pt x="106" y="52"/>
                      <a:pt x="109" y="52"/>
                    </a:cubicBezTo>
                    <a:cubicBezTo>
                      <a:pt x="112" y="52"/>
                      <a:pt x="115" y="53"/>
                      <a:pt x="117" y="55"/>
                    </a:cubicBezTo>
                    <a:cubicBezTo>
                      <a:pt x="119" y="57"/>
                      <a:pt x="120" y="59"/>
                      <a:pt x="120" y="62"/>
                    </a:cubicBezTo>
                    <a:cubicBezTo>
                      <a:pt x="120" y="81"/>
                      <a:pt x="120" y="81"/>
                      <a:pt x="120" y="81"/>
                    </a:cubicBezTo>
                    <a:cubicBezTo>
                      <a:pt x="120" y="84"/>
                      <a:pt x="119" y="87"/>
                      <a:pt x="117" y="89"/>
                    </a:cubicBezTo>
                    <a:cubicBezTo>
                      <a:pt x="115" y="91"/>
                      <a:pt x="112" y="91"/>
                      <a:pt x="109" y="91"/>
                    </a:cubicBezTo>
                    <a:cubicBezTo>
                      <a:pt x="105" y="91"/>
                      <a:pt x="103" y="91"/>
                      <a:pt x="101" y="89"/>
                    </a:cubicBezTo>
                    <a:cubicBezTo>
                      <a:pt x="99" y="87"/>
                      <a:pt x="98" y="84"/>
                      <a:pt x="98" y="81"/>
                    </a:cubicBezTo>
                    <a:lnTo>
                      <a:pt x="98" y="62"/>
                    </a:lnTo>
                    <a:close/>
                    <a:moveTo>
                      <a:pt x="77" y="40"/>
                    </a:moveTo>
                    <a:cubicBezTo>
                      <a:pt x="83" y="60"/>
                      <a:pt x="83" y="60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97" y="40"/>
                      <a:pt x="97" y="40"/>
                      <a:pt x="97" y="40"/>
                    </a:cubicBezTo>
                    <a:cubicBezTo>
                      <a:pt x="87" y="70"/>
                      <a:pt x="87" y="70"/>
                      <a:pt x="87" y="70"/>
                    </a:cubicBezTo>
                    <a:cubicBezTo>
                      <a:pt x="87" y="91"/>
                      <a:pt x="87" y="91"/>
                      <a:pt x="87" y="91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68" y="40"/>
                      <a:pt x="68" y="40"/>
                      <a:pt x="68" y="40"/>
                    </a:cubicBezTo>
                    <a:lnTo>
                      <a:pt x="77" y="40"/>
                    </a:lnTo>
                    <a:close/>
                    <a:moveTo>
                      <a:pt x="177" y="146"/>
                    </a:moveTo>
                    <a:cubicBezTo>
                      <a:pt x="177" y="160"/>
                      <a:pt x="166" y="171"/>
                      <a:pt x="152" y="171"/>
                    </a:cubicBezTo>
                    <a:cubicBezTo>
                      <a:pt x="68" y="171"/>
                      <a:pt x="68" y="171"/>
                      <a:pt x="68" y="171"/>
                    </a:cubicBezTo>
                    <a:cubicBezTo>
                      <a:pt x="54" y="171"/>
                      <a:pt x="43" y="160"/>
                      <a:pt x="43" y="146"/>
                    </a:cubicBezTo>
                    <a:cubicBezTo>
                      <a:pt x="43" y="127"/>
                      <a:pt x="43" y="127"/>
                      <a:pt x="43" y="127"/>
                    </a:cubicBezTo>
                    <a:cubicBezTo>
                      <a:pt x="43" y="113"/>
                      <a:pt x="54" y="102"/>
                      <a:pt x="68" y="102"/>
                    </a:cubicBezTo>
                    <a:cubicBezTo>
                      <a:pt x="152" y="102"/>
                      <a:pt x="152" y="102"/>
                      <a:pt x="152" y="102"/>
                    </a:cubicBezTo>
                    <a:cubicBezTo>
                      <a:pt x="166" y="102"/>
                      <a:pt x="177" y="113"/>
                      <a:pt x="177" y="127"/>
                    </a:cubicBezTo>
                    <a:lnTo>
                      <a:pt x="177" y="1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97413" y="4705350"/>
                <a:ext cx="84138" cy="150812"/>
              </a:xfrm>
              <a:custGeom>
                <a:avLst/>
                <a:gdLst>
                  <a:gd name="T0" fmla="*/ 10 w 20"/>
                  <a:gd name="T1" fmla="*/ 0 h 36"/>
                  <a:gd name="T2" fmla="*/ 3 w 20"/>
                  <a:gd name="T3" fmla="*/ 3 h 36"/>
                  <a:gd name="T4" fmla="*/ 0 w 20"/>
                  <a:gd name="T5" fmla="*/ 10 h 36"/>
                  <a:gd name="T6" fmla="*/ 0 w 20"/>
                  <a:gd name="T7" fmla="*/ 25 h 36"/>
                  <a:gd name="T8" fmla="*/ 2 w 20"/>
                  <a:gd name="T9" fmla="*/ 33 h 36"/>
                  <a:gd name="T10" fmla="*/ 9 w 20"/>
                  <a:gd name="T11" fmla="*/ 36 h 36"/>
                  <a:gd name="T12" fmla="*/ 17 w 20"/>
                  <a:gd name="T13" fmla="*/ 33 h 36"/>
                  <a:gd name="T14" fmla="*/ 20 w 20"/>
                  <a:gd name="T15" fmla="*/ 25 h 36"/>
                  <a:gd name="T16" fmla="*/ 20 w 20"/>
                  <a:gd name="T17" fmla="*/ 23 h 36"/>
                  <a:gd name="T18" fmla="*/ 13 w 20"/>
                  <a:gd name="T19" fmla="*/ 23 h 36"/>
                  <a:gd name="T20" fmla="*/ 13 w 20"/>
                  <a:gd name="T21" fmla="*/ 25 h 36"/>
                  <a:gd name="T22" fmla="*/ 12 w 20"/>
                  <a:gd name="T23" fmla="*/ 29 h 36"/>
                  <a:gd name="T24" fmla="*/ 10 w 20"/>
                  <a:gd name="T25" fmla="*/ 30 h 36"/>
                  <a:gd name="T26" fmla="*/ 7 w 20"/>
                  <a:gd name="T27" fmla="*/ 29 h 36"/>
                  <a:gd name="T28" fmla="*/ 7 w 20"/>
                  <a:gd name="T29" fmla="*/ 25 h 36"/>
                  <a:gd name="T30" fmla="*/ 7 w 20"/>
                  <a:gd name="T31" fmla="*/ 19 h 36"/>
                  <a:gd name="T32" fmla="*/ 20 w 20"/>
                  <a:gd name="T33" fmla="*/ 19 h 36"/>
                  <a:gd name="T34" fmla="*/ 20 w 20"/>
                  <a:gd name="T35" fmla="*/ 10 h 36"/>
                  <a:gd name="T36" fmla="*/ 17 w 20"/>
                  <a:gd name="T37" fmla="*/ 3 h 36"/>
                  <a:gd name="T38" fmla="*/ 10 w 20"/>
                  <a:gd name="T39" fmla="*/ 0 h 36"/>
                  <a:gd name="T40" fmla="*/ 13 w 20"/>
                  <a:gd name="T41" fmla="*/ 13 h 36"/>
                  <a:gd name="T42" fmla="*/ 7 w 20"/>
                  <a:gd name="T43" fmla="*/ 13 h 36"/>
                  <a:gd name="T44" fmla="*/ 7 w 20"/>
                  <a:gd name="T45" fmla="*/ 10 h 36"/>
                  <a:gd name="T46" fmla="*/ 7 w 20"/>
                  <a:gd name="T47" fmla="*/ 7 h 36"/>
                  <a:gd name="T48" fmla="*/ 10 w 20"/>
                  <a:gd name="T49" fmla="*/ 6 h 36"/>
                  <a:gd name="T50" fmla="*/ 12 w 20"/>
                  <a:gd name="T51" fmla="*/ 7 h 36"/>
                  <a:gd name="T52" fmla="*/ 13 w 20"/>
                  <a:gd name="T53" fmla="*/ 10 h 36"/>
                  <a:gd name="T54" fmla="*/ 13 w 20"/>
                  <a:gd name="T5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0" h="36">
                    <a:moveTo>
                      <a:pt x="10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1" y="5"/>
                      <a:pt x="0" y="7"/>
                      <a:pt x="0" y="1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1" y="31"/>
                      <a:pt x="2" y="33"/>
                    </a:cubicBezTo>
                    <a:cubicBezTo>
                      <a:pt x="4" y="35"/>
                      <a:pt x="6" y="36"/>
                      <a:pt x="9" y="36"/>
                    </a:cubicBezTo>
                    <a:cubicBezTo>
                      <a:pt x="13" y="36"/>
                      <a:pt x="15" y="35"/>
                      <a:pt x="17" y="33"/>
                    </a:cubicBezTo>
                    <a:cubicBezTo>
                      <a:pt x="19" y="31"/>
                      <a:pt x="20" y="29"/>
                      <a:pt x="20" y="25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7"/>
                      <a:pt x="12" y="28"/>
                      <a:pt x="12" y="29"/>
                    </a:cubicBezTo>
                    <a:cubicBezTo>
                      <a:pt x="11" y="29"/>
                      <a:pt x="11" y="30"/>
                      <a:pt x="10" y="30"/>
                    </a:cubicBezTo>
                    <a:cubicBezTo>
                      <a:pt x="8" y="30"/>
                      <a:pt x="8" y="29"/>
                      <a:pt x="7" y="29"/>
                    </a:cubicBezTo>
                    <a:cubicBezTo>
                      <a:pt x="7" y="28"/>
                      <a:pt x="7" y="27"/>
                      <a:pt x="7" y="25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7"/>
                      <a:pt x="19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  <a:close/>
                    <a:moveTo>
                      <a:pt x="13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7"/>
                    </a:cubicBezTo>
                    <a:cubicBezTo>
                      <a:pt x="8" y="6"/>
                      <a:pt x="9" y="6"/>
                      <a:pt x="10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8"/>
                      <a:pt x="13" y="9"/>
                      <a:pt x="13" y="10"/>
                    </a:cubicBezTo>
                    <a:lnTo>
                      <a:pt x="13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5" name="Group 34出自【趣你的PPT】(微信:qunideppt)：最优质的PPT资源库"/>
            <p:cNvGrpSpPr/>
            <p:nvPr/>
          </p:nvGrpSpPr>
          <p:grpSpPr>
            <a:xfrm>
              <a:off x="10861947" y="1773325"/>
              <a:ext cx="534188" cy="534188"/>
              <a:chOff x="11395868" y="1690688"/>
              <a:chExt cx="557213" cy="557212"/>
            </a:xfrm>
            <a:solidFill>
              <a:schemeClr val="accent2"/>
            </a:solidFill>
          </p:grpSpPr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80018" y="1857375"/>
                <a:ext cx="71438" cy="93662"/>
              </a:xfrm>
              <a:custGeom>
                <a:avLst/>
                <a:gdLst>
                  <a:gd name="T0" fmla="*/ 10 w 17"/>
                  <a:gd name="T1" fmla="*/ 22 h 22"/>
                  <a:gd name="T2" fmla="*/ 14 w 17"/>
                  <a:gd name="T3" fmla="*/ 20 h 22"/>
                  <a:gd name="T4" fmla="*/ 16 w 17"/>
                  <a:gd name="T5" fmla="*/ 11 h 22"/>
                  <a:gd name="T6" fmla="*/ 6 w 17"/>
                  <a:gd name="T7" fmla="*/ 0 h 22"/>
                  <a:gd name="T8" fmla="*/ 6 w 17"/>
                  <a:gd name="T9" fmla="*/ 0 h 22"/>
                  <a:gd name="T10" fmla="*/ 2 w 17"/>
                  <a:gd name="T11" fmla="*/ 2 h 22"/>
                  <a:gd name="T12" fmla="*/ 0 w 17"/>
                  <a:gd name="T13" fmla="*/ 10 h 22"/>
                  <a:gd name="T14" fmla="*/ 10 w 17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22">
                    <a:moveTo>
                      <a:pt x="10" y="22"/>
                    </a:moveTo>
                    <a:cubicBezTo>
                      <a:pt x="12" y="22"/>
                      <a:pt x="13" y="21"/>
                      <a:pt x="14" y="20"/>
                    </a:cubicBezTo>
                    <a:cubicBezTo>
                      <a:pt x="16" y="18"/>
                      <a:pt x="17" y="15"/>
                      <a:pt x="16" y="11"/>
                    </a:cubicBezTo>
                    <a:cubicBezTo>
                      <a:pt x="15" y="5"/>
                      <a:pt x="11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4"/>
                      <a:pt x="0" y="7"/>
                      <a:pt x="0" y="10"/>
                    </a:cubicBezTo>
                    <a:cubicBezTo>
                      <a:pt x="1" y="16"/>
                      <a:pt x="5" y="22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59381" y="2020888"/>
                <a:ext cx="107950" cy="76200"/>
              </a:xfrm>
              <a:custGeom>
                <a:avLst/>
                <a:gdLst>
                  <a:gd name="T0" fmla="*/ 20 w 26"/>
                  <a:gd name="T1" fmla="*/ 1 h 18"/>
                  <a:gd name="T2" fmla="*/ 19 w 26"/>
                  <a:gd name="T3" fmla="*/ 0 h 18"/>
                  <a:gd name="T4" fmla="*/ 14 w 26"/>
                  <a:gd name="T5" fmla="*/ 0 h 18"/>
                  <a:gd name="T6" fmla="*/ 14 w 26"/>
                  <a:gd name="T7" fmla="*/ 0 h 18"/>
                  <a:gd name="T8" fmla="*/ 0 w 26"/>
                  <a:gd name="T9" fmla="*/ 9 h 18"/>
                  <a:gd name="T10" fmla="*/ 13 w 26"/>
                  <a:gd name="T11" fmla="*/ 18 h 18"/>
                  <a:gd name="T12" fmla="*/ 26 w 26"/>
                  <a:gd name="T13" fmla="*/ 9 h 18"/>
                  <a:gd name="T14" fmla="*/ 26 w 26"/>
                  <a:gd name="T15" fmla="*/ 7 h 18"/>
                  <a:gd name="T16" fmla="*/ 20 w 26"/>
                  <a:gd name="T17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8">
                    <a:moveTo>
                      <a:pt x="20" y="1"/>
                    </a:moveTo>
                    <a:cubicBezTo>
                      <a:pt x="19" y="1"/>
                      <a:pt x="19" y="1"/>
                      <a:pt x="19" y="0"/>
                    </a:cubicBezTo>
                    <a:cubicBezTo>
                      <a:pt x="17" y="0"/>
                      <a:pt x="16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4"/>
                      <a:pt x="6" y="18"/>
                      <a:pt x="13" y="18"/>
                    </a:cubicBezTo>
                    <a:cubicBezTo>
                      <a:pt x="22" y="18"/>
                      <a:pt x="26" y="15"/>
                      <a:pt x="26" y="9"/>
                    </a:cubicBezTo>
                    <a:cubicBezTo>
                      <a:pt x="26" y="9"/>
                      <a:pt x="26" y="8"/>
                      <a:pt x="26" y="7"/>
                    </a:cubicBezTo>
                    <a:cubicBezTo>
                      <a:pt x="25" y="5"/>
                      <a:pt x="23" y="4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1395868" y="1690688"/>
                <a:ext cx="557213" cy="557212"/>
              </a:xfrm>
              <a:custGeom>
                <a:avLst/>
                <a:gdLst>
                  <a:gd name="T0" fmla="*/ 66 w 133"/>
                  <a:gd name="T1" fmla="*/ 0 h 133"/>
                  <a:gd name="T2" fmla="*/ 0 w 133"/>
                  <a:gd name="T3" fmla="*/ 67 h 133"/>
                  <a:gd name="T4" fmla="*/ 66 w 133"/>
                  <a:gd name="T5" fmla="*/ 133 h 133"/>
                  <a:gd name="T6" fmla="*/ 133 w 133"/>
                  <a:gd name="T7" fmla="*/ 67 h 133"/>
                  <a:gd name="T8" fmla="*/ 66 w 133"/>
                  <a:gd name="T9" fmla="*/ 0 h 133"/>
                  <a:gd name="T10" fmla="*/ 60 w 133"/>
                  <a:gd name="T11" fmla="*/ 103 h 133"/>
                  <a:gd name="T12" fmla="*/ 52 w 133"/>
                  <a:gd name="T13" fmla="*/ 104 h 133"/>
                  <a:gd name="T14" fmla="*/ 42 w 133"/>
                  <a:gd name="T15" fmla="*/ 103 h 133"/>
                  <a:gd name="T16" fmla="*/ 30 w 133"/>
                  <a:gd name="T17" fmla="*/ 95 h 133"/>
                  <a:gd name="T18" fmla="*/ 29 w 133"/>
                  <a:gd name="T19" fmla="*/ 90 h 133"/>
                  <a:gd name="T20" fmla="*/ 30 w 133"/>
                  <a:gd name="T21" fmla="*/ 85 h 133"/>
                  <a:gd name="T22" fmla="*/ 51 w 133"/>
                  <a:gd name="T23" fmla="*/ 74 h 133"/>
                  <a:gd name="T24" fmla="*/ 51 w 133"/>
                  <a:gd name="T25" fmla="*/ 74 h 133"/>
                  <a:gd name="T26" fmla="*/ 50 w 133"/>
                  <a:gd name="T27" fmla="*/ 69 h 133"/>
                  <a:gd name="T28" fmla="*/ 50 w 133"/>
                  <a:gd name="T29" fmla="*/ 67 h 133"/>
                  <a:gd name="T30" fmla="*/ 33 w 133"/>
                  <a:gd name="T31" fmla="*/ 50 h 133"/>
                  <a:gd name="T32" fmla="*/ 46 w 133"/>
                  <a:gd name="T33" fmla="*/ 35 h 133"/>
                  <a:gd name="T34" fmla="*/ 53 w 133"/>
                  <a:gd name="T35" fmla="*/ 33 h 133"/>
                  <a:gd name="T36" fmla="*/ 74 w 133"/>
                  <a:gd name="T37" fmla="*/ 33 h 133"/>
                  <a:gd name="T38" fmla="*/ 75 w 133"/>
                  <a:gd name="T39" fmla="*/ 35 h 133"/>
                  <a:gd name="T40" fmla="*/ 75 w 133"/>
                  <a:gd name="T41" fmla="*/ 36 h 133"/>
                  <a:gd name="T42" fmla="*/ 70 w 133"/>
                  <a:gd name="T43" fmla="*/ 40 h 133"/>
                  <a:gd name="T44" fmla="*/ 69 w 133"/>
                  <a:gd name="T45" fmla="*/ 40 h 133"/>
                  <a:gd name="T46" fmla="*/ 68 w 133"/>
                  <a:gd name="T47" fmla="*/ 40 h 133"/>
                  <a:gd name="T48" fmla="*/ 71 w 133"/>
                  <a:gd name="T49" fmla="*/ 50 h 133"/>
                  <a:gd name="T50" fmla="*/ 64 w 133"/>
                  <a:gd name="T51" fmla="*/ 63 h 133"/>
                  <a:gd name="T52" fmla="*/ 61 w 133"/>
                  <a:gd name="T53" fmla="*/ 67 h 133"/>
                  <a:gd name="T54" fmla="*/ 66 w 133"/>
                  <a:gd name="T55" fmla="*/ 73 h 133"/>
                  <a:gd name="T56" fmla="*/ 74 w 133"/>
                  <a:gd name="T57" fmla="*/ 87 h 133"/>
                  <a:gd name="T58" fmla="*/ 60 w 133"/>
                  <a:gd name="T59" fmla="*/ 103 h 133"/>
                  <a:gd name="T60" fmla="*/ 107 w 133"/>
                  <a:gd name="T61" fmla="*/ 67 h 133"/>
                  <a:gd name="T62" fmla="*/ 106 w 133"/>
                  <a:gd name="T63" fmla="*/ 69 h 133"/>
                  <a:gd name="T64" fmla="*/ 94 w 133"/>
                  <a:gd name="T65" fmla="*/ 69 h 133"/>
                  <a:gd name="T66" fmla="*/ 94 w 133"/>
                  <a:gd name="T67" fmla="*/ 81 h 133"/>
                  <a:gd name="T68" fmla="*/ 92 w 133"/>
                  <a:gd name="T69" fmla="*/ 82 h 133"/>
                  <a:gd name="T70" fmla="*/ 89 w 133"/>
                  <a:gd name="T71" fmla="*/ 82 h 133"/>
                  <a:gd name="T72" fmla="*/ 87 w 133"/>
                  <a:gd name="T73" fmla="*/ 81 h 133"/>
                  <a:gd name="T74" fmla="*/ 87 w 133"/>
                  <a:gd name="T75" fmla="*/ 69 h 133"/>
                  <a:gd name="T76" fmla="*/ 75 w 133"/>
                  <a:gd name="T77" fmla="*/ 69 h 133"/>
                  <a:gd name="T78" fmla="*/ 74 w 133"/>
                  <a:gd name="T79" fmla="*/ 67 h 133"/>
                  <a:gd name="T80" fmla="*/ 74 w 133"/>
                  <a:gd name="T81" fmla="*/ 64 h 133"/>
                  <a:gd name="T82" fmla="*/ 75 w 133"/>
                  <a:gd name="T83" fmla="*/ 62 h 133"/>
                  <a:gd name="T84" fmla="*/ 87 w 133"/>
                  <a:gd name="T85" fmla="*/ 62 h 133"/>
                  <a:gd name="T86" fmla="*/ 87 w 133"/>
                  <a:gd name="T87" fmla="*/ 50 h 133"/>
                  <a:gd name="T88" fmla="*/ 89 w 133"/>
                  <a:gd name="T89" fmla="*/ 49 h 133"/>
                  <a:gd name="T90" fmla="*/ 92 w 133"/>
                  <a:gd name="T91" fmla="*/ 49 h 133"/>
                  <a:gd name="T92" fmla="*/ 94 w 133"/>
                  <a:gd name="T93" fmla="*/ 50 h 133"/>
                  <a:gd name="T94" fmla="*/ 94 w 133"/>
                  <a:gd name="T95" fmla="*/ 62 h 133"/>
                  <a:gd name="T96" fmla="*/ 106 w 133"/>
                  <a:gd name="T97" fmla="*/ 62 h 133"/>
                  <a:gd name="T98" fmla="*/ 107 w 133"/>
                  <a:gd name="T99" fmla="*/ 64 h 133"/>
                  <a:gd name="T100" fmla="*/ 107 w 133"/>
                  <a:gd name="T101" fmla="*/ 67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3" h="133">
                    <a:moveTo>
                      <a:pt x="66" y="0"/>
                    </a:moveTo>
                    <a:cubicBezTo>
                      <a:pt x="29" y="0"/>
                      <a:pt x="0" y="30"/>
                      <a:pt x="0" y="67"/>
                    </a:cubicBezTo>
                    <a:cubicBezTo>
                      <a:pt x="0" y="103"/>
                      <a:pt x="29" y="133"/>
                      <a:pt x="66" y="133"/>
                    </a:cubicBezTo>
                    <a:cubicBezTo>
                      <a:pt x="103" y="133"/>
                      <a:pt x="133" y="103"/>
                      <a:pt x="133" y="67"/>
                    </a:cubicBezTo>
                    <a:cubicBezTo>
                      <a:pt x="133" y="30"/>
                      <a:pt x="103" y="0"/>
                      <a:pt x="66" y="0"/>
                    </a:cubicBezTo>
                    <a:close/>
                    <a:moveTo>
                      <a:pt x="60" y="103"/>
                    </a:moveTo>
                    <a:cubicBezTo>
                      <a:pt x="58" y="104"/>
                      <a:pt x="55" y="104"/>
                      <a:pt x="52" y="104"/>
                    </a:cubicBezTo>
                    <a:cubicBezTo>
                      <a:pt x="48" y="104"/>
                      <a:pt x="45" y="104"/>
                      <a:pt x="42" y="103"/>
                    </a:cubicBezTo>
                    <a:cubicBezTo>
                      <a:pt x="36" y="101"/>
                      <a:pt x="32" y="99"/>
                      <a:pt x="30" y="95"/>
                    </a:cubicBezTo>
                    <a:cubicBezTo>
                      <a:pt x="29" y="94"/>
                      <a:pt x="29" y="92"/>
                      <a:pt x="29" y="90"/>
                    </a:cubicBezTo>
                    <a:cubicBezTo>
                      <a:pt x="29" y="88"/>
                      <a:pt x="29" y="87"/>
                      <a:pt x="30" y="85"/>
                    </a:cubicBezTo>
                    <a:cubicBezTo>
                      <a:pt x="33" y="78"/>
                      <a:pt x="42" y="74"/>
                      <a:pt x="51" y="74"/>
                    </a:cubicBezTo>
                    <a:cubicBezTo>
                      <a:pt x="51" y="74"/>
                      <a:pt x="51" y="74"/>
                      <a:pt x="51" y="74"/>
                    </a:cubicBezTo>
                    <a:cubicBezTo>
                      <a:pt x="50" y="72"/>
                      <a:pt x="50" y="71"/>
                      <a:pt x="50" y="69"/>
                    </a:cubicBezTo>
                    <a:cubicBezTo>
                      <a:pt x="50" y="69"/>
                      <a:pt x="50" y="68"/>
                      <a:pt x="50" y="67"/>
                    </a:cubicBezTo>
                    <a:cubicBezTo>
                      <a:pt x="40" y="67"/>
                      <a:pt x="33" y="60"/>
                      <a:pt x="33" y="50"/>
                    </a:cubicBezTo>
                    <a:cubicBezTo>
                      <a:pt x="33" y="44"/>
                      <a:pt x="39" y="37"/>
                      <a:pt x="46" y="35"/>
                    </a:cubicBezTo>
                    <a:cubicBezTo>
                      <a:pt x="48" y="34"/>
                      <a:pt x="51" y="33"/>
                      <a:pt x="53" y="33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5" y="33"/>
                      <a:pt x="75" y="34"/>
                      <a:pt x="75" y="35"/>
                    </a:cubicBezTo>
                    <a:cubicBezTo>
                      <a:pt x="76" y="35"/>
                      <a:pt x="75" y="36"/>
                      <a:pt x="75" y="36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70" y="40"/>
                      <a:pt x="69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70" y="43"/>
                      <a:pt x="71" y="46"/>
                      <a:pt x="71" y="50"/>
                    </a:cubicBezTo>
                    <a:cubicBezTo>
                      <a:pt x="71" y="55"/>
                      <a:pt x="69" y="59"/>
                      <a:pt x="64" y="63"/>
                    </a:cubicBezTo>
                    <a:cubicBezTo>
                      <a:pt x="61" y="65"/>
                      <a:pt x="61" y="66"/>
                      <a:pt x="61" y="67"/>
                    </a:cubicBezTo>
                    <a:cubicBezTo>
                      <a:pt x="61" y="68"/>
                      <a:pt x="63" y="71"/>
                      <a:pt x="66" y="73"/>
                    </a:cubicBezTo>
                    <a:cubicBezTo>
                      <a:pt x="72" y="77"/>
                      <a:pt x="74" y="81"/>
                      <a:pt x="74" y="87"/>
                    </a:cubicBezTo>
                    <a:cubicBezTo>
                      <a:pt x="74" y="94"/>
                      <a:pt x="69" y="101"/>
                      <a:pt x="60" y="103"/>
                    </a:cubicBezTo>
                    <a:close/>
                    <a:moveTo>
                      <a:pt x="107" y="67"/>
                    </a:moveTo>
                    <a:cubicBezTo>
                      <a:pt x="107" y="68"/>
                      <a:pt x="107" y="69"/>
                      <a:pt x="106" y="69"/>
                    </a:cubicBezTo>
                    <a:cubicBezTo>
                      <a:pt x="94" y="69"/>
                      <a:pt x="94" y="69"/>
                      <a:pt x="94" y="69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82"/>
                      <a:pt x="93" y="82"/>
                      <a:pt x="92" y="82"/>
                    </a:cubicBezTo>
                    <a:cubicBezTo>
                      <a:pt x="89" y="82"/>
                      <a:pt x="89" y="82"/>
                      <a:pt x="89" y="82"/>
                    </a:cubicBezTo>
                    <a:cubicBezTo>
                      <a:pt x="88" y="82"/>
                      <a:pt x="87" y="82"/>
                      <a:pt x="87" y="81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75" y="69"/>
                      <a:pt x="75" y="69"/>
                      <a:pt x="75" y="69"/>
                    </a:cubicBezTo>
                    <a:cubicBezTo>
                      <a:pt x="74" y="69"/>
                      <a:pt x="74" y="68"/>
                      <a:pt x="74" y="67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4" y="63"/>
                      <a:pt x="74" y="62"/>
                      <a:pt x="75" y="62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9"/>
                      <a:pt x="88" y="49"/>
                      <a:pt x="89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3" y="49"/>
                      <a:pt x="94" y="49"/>
                      <a:pt x="94" y="50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7" y="62"/>
                      <a:pt x="107" y="63"/>
                      <a:pt x="107" y="64"/>
                    </a:cubicBezTo>
                    <a:lnTo>
                      <a:pt x="107" y="6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02294" y="2797565"/>
              <a:ext cx="957277" cy="479399"/>
            </a:xfrm>
            <a:custGeom>
              <a:avLst/>
              <a:gdLst>
                <a:gd name="T0" fmla="*/ 101 w 238"/>
                <a:gd name="T1" fmla="*/ 35 h 119"/>
                <a:gd name="T2" fmla="*/ 190 w 238"/>
                <a:gd name="T3" fmla="*/ 50 h 119"/>
                <a:gd name="T4" fmla="*/ 157 w 238"/>
                <a:gd name="T5" fmla="*/ 59 h 119"/>
                <a:gd name="T6" fmla="*/ 147 w 238"/>
                <a:gd name="T7" fmla="*/ 41 h 119"/>
                <a:gd name="T8" fmla="*/ 116 w 238"/>
                <a:gd name="T9" fmla="*/ 41 h 119"/>
                <a:gd name="T10" fmla="*/ 139 w 238"/>
                <a:gd name="T11" fmla="*/ 87 h 119"/>
                <a:gd name="T12" fmla="*/ 238 w 238"/>
                <a:gd name="T13" fmla="*/ 59 h 119"/>
                <a:gd name="T14" fmla="*/ 95 w 238"/>
                <a:gd name="T15" fmla="*/ 21 h 119"/>
                <a:gd name="T16" fmla="*/ 93 w 238"/>
                <a:gd name="T17" fmla="*/ 21 h 119"/>
                <a:gd name="T18" fmla="*/ 83 w 238"/>
                <a:gd name="T19" fmla="*/ 0 h 119"/>
                <a:gd name="T20" fmla="*/ 52 w 238"/>
                <a:gd name="T21" fmla="*/ 4 h 119"/>
                <a:gd name="T22" fmla="*/ 65 w 238"/>
                <a:gd name="T23" fmla="*/ 29 h 119"/>
                <a:gd name="T24" fmla="*/ 29 w 238"/>
                <a:gd name="T25" fmla="*/ 119 h 119"/>
                <a:gd name="T26" fmla="*/ 128 w 238"/>
                <a:gd name="T27" fmla="*/ 91 h 119"/>
                <a:gd name="T28" fmla="*/ 101 w 238"/>
                <a:gd name="T29" fmla="*/ 35 h 119"/>
                <a:gd name="T30" fmla="*/ 56 w 238"/>
                <a:gd name="T31" fmla="*/ 86 h 119"/>
                <a:gd name="T32" fmla="*/ 74 w 238"/>
                <a:gd name="T33" fmla="*/ 47 h 119"/>
                <a:gd name="T34" fmla="*/ 89 w 238"/>
                <a:gd name="T35" fmla="*/ 78 h 119"/>
                <a:gd name="T36" fmla="*/ 56 w 238"/>
                <a:gd name="T37" fmla="*/ 8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8" h="119">
                  <a:moveTo>
                    <a:pt x="101" y="35"/>
                  </a:moveTo>
                  <a:cubicBezTo>
                    <a:pt x="149" y="21"/>
                    <a:pt x="190" y="50"/>
                    <a:pt x="190" y="50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38" y="40"/>
                    <a:pt x="127" y="39"/>
                    <a:pt x="116" y="41"/>
                  </a:cubicBezTo>
                  <a:cubicBezTo>
                    <a:pt x="139" y="87"/>
                    <a:pt x="139" y="87"/>
                    <a:pt x="139" y="87"/>
                  </a:cubicBezTo>
                  <a:cubicBezTo>
                    <a:pt x="238" y="59"/>
                    <a:pt x="238" y="59"/>
                    <a:pt x="238" y="59"/>
                  </a:cubicBezTo>
                  <a:cubicBezTo>
                    <a:pt x="238" y="59"/>
                    <a:pt x="202" y="3"/>
                    <a:pt x="95" y="21"/>
                  </a:cubicBezTo>
                  <a:cubicBezTo>
                    <a:pt x="95" y="21"/>
                    <a:pt x="94" y="21"/>
                    <a:pt x="93" y="2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0" y="56"/>
                    <a:pt x="29" y="119"/>
                    <a:pt x="29" y="119"/>
                  </a:cubicBezTo>
                  <a:cubicBezTo>
                    <a:pt x="128" y="91"/>
                    <a:pt x="128" y="91"/>
                    <a:pt x="128" y="91"/>
                  </a:cubicBezTo>
                  <a:lnTo>
                    <a:pt x="101" y="35"/>
                  </a:lnTo>
                  <a:close/>
                  <a:moveTo>
                    <a:pt x="56" y="86"/>
                  </a:moveTo>
                  <a:cubicBezTo>
                    <a:pt x="56" y="86"/>
                    <a:pt x="46" y="65"/>
                    <a:pt x="74" y="47"/>
                  </a:cubicBezTo>
                  <a:cubicBezTo>
                    <a:pt x="89" y="78"/>
                    <a:pt x="89" y="78"/>
                    <a:pt x="89" y="78"/>
                  </a:cubicBezTo>
                  <a:lnTo>
                    <a:pt x="56" y="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10049252" y="3710706"/>
              <a:ext cx="590498" cy="369823"/>
              <a:chOff x="3913188" y="3711575"/>
              <a:chExt cx="615950" cy="385763"/>
            </a:xfrm>
            <a:solidFill>
              <a:schemeClr val="accent2"/>
            </a:solidFill>
          </p:grpSpPr>
          <p:sp>
            <p:nvSpPr>
              <p:cNvPr id="4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13188" y="3711575"/>
                <a:ext cx="314325" cy="377825"/>
              </a:xfrm>
              <a:custGeom>
                <a:avLst/>
                <a:gdLst>
                  <a:gd name="T0" fmla="*/ 57 w 75"/>
                  <a:gd name="T1" fmla="*/ 41 h 90"/>
                  <a:gd name="T2" fmla="*/ 71 w 75"/>
                  <a:gd name="T3" fmla="*/ 24 h 90"/>
                  <a:gd name="T4" fmla="*/ 46 w 75"/>
                  <a:gd name="T5" fmla="*/ 0 h 90"/>
                  <a:gd name="T6" fmla="*/ 20 w 75"/>
                  <a:gd name="T7" fmla="*/ 0 h 90"/>
                  <a:gd name="T8" fmla="*/ 19 w 75"/>
                  <a:gd name="T9" fmla="*/ 0 h 90"/>
                  <a:gd name="T10" fmla="*/ 0 w 75"/>
                  <a:gd name="T11" fmla="*/ 0 h 90"/>
                  <a:gd name="T12" fmla="*/ 0 w 75"/>
                  <a:gd name="T13" fmla="*/ 89 h 90"/>
                  <a:gd name="T14" fmla="*/ 19 w 75"/>
                  <a:gd name="T15" fmla="*/ 89 h 90"/>
                  <a:gd name="T16" fmla="*/ 20 w 75"/>
                  <a:gd name="T17" fmla="*/ 89 h 90"/>
                  <a:gd name="T18" fmla="*/ 46 w 75"/>
                  <a:gd name="T19" fmla="*/ 89 h 90"/>
                  <a:gd name="T20" fmla="*/ 74 w 75"/>
                  <a:gd name="T21" fmla="*/ 63 h 90"/>
                  <a:gd name="T22" fmla="*/ 57 w 75"/>
                  <a:gd name="T23" fmla="*/ 41 h 90"/>
                  <a:gd name="T24" fmla="*/ 20 w 75"/>
                  <a:gd name="T25" fmla="*/ 16 h 90"/>
                  <a:gd name="T26" fmla="*/ 42 w 75"/>
                  <a:gd name="T27" fmla="*/ 16 h 90"/>
                  <a:gd name="T28" fmla="*/ 46 w 75"/>
                  <a:gd name="T29" fmla="*/ 16 h 90"/>
                  <a:gd name="T30" fmla="*/ 52 w 75"/>
                  <a:gd name="T31" fmla="*/ 25 h 90"/>
                  <a:gd name="T32" fmla="*/ 44 w 75"/>
                  <a:gd name="T33" fmla="*/ 36 h 90"/>
                  <a:gd name="T34" fmla="*/ 20 w 75"/>
                  <a:gd name="T35" fmla="*/ 36 h 90"/>
                  <a:gd name="T36" fmla="*/ 20 w 75"/>
                  <a:gd name="T37" fmla="*/ 16 h 90"/>
                  <a:gd name="T38" fmla="*/ 44 w 75"/>
                  <a:gd name="T39" fmla="*/ 73 h 90"/>
                  <a:gd name="T40" fmla="*/ 43 w 75"/>
                  <a:gd name="T41" fmla="*/ 73 h 90"/>
                  <a:gd name="T42" fmla="*/ 20 w 75"/>
                  <a:gd name="T43" fmla="*/ 73 h 90"/>
                  <a:gd name="T44" fmla="*/ 20 w 75"/>
                  <a:gd name="T45" fmla="*/ 49 h 90"/>
                  <a:gd name="T46" fmla="*/ 46 w 75"/>
                  <a:gd name="T47" fmla="*/ 49 h 90"/>
                  <a:gd name="T48" fmla="*/ 55 w 75"/>
                  <a:gd name="T49" fmla="*/ 62 h 90"/>
                  <a:gd name="T50" fmla="*/ 44 w 75"/>
                  <a:gd name="T51" fmla="*/ 7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5" h="90">
                    <a:moveTo>
                      <a:pt x="57" y="41"/>
                    </a:moveTo>
                    <a:cubicBezTo>
                      <a:pt x="57" y="41"/>
                      <a:pt x="71" y="40"/>
                      <a:pt x="71" y="24"/>
                    </a:cubicBezTo>
                    <a:cubicBezTo>
                      <a:pt x="71" y="8"/>
                      <a:pt x="60" y="0"/>
                      <a:pt x="4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6" y="89"/>
                      <a:pt x="74" y="90"/>
                      <a:pt x="74" y="63"/>
                    </a:cubicBezTo>
                    <a:cubicBezTo>
                      <a:pt x="74" y="63"/>
                      <a:pt x="75" y="41"/>
                      <a:pt x="57" y="41"/>
                    </a:cubicBezTo>
                    <a:close/>
                    <a:moveTo>
                      <a:pt x="20" y="16"/>
                    </a:moveTo>
                    <a:cubicBezTo>
                      <a:pt x="42" y="16"/>
                      <a:pt x="42" y="16"/>
                      <a:pt x="42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6" y="16"/>
                      <a:pt x="52" y="16"/>
                      <a:pt x="52" y="25"/>
                    </a:cubicBezTo>
                    <a:cubicBezTo>
                      <a:pt x="52" y="34"/>
                      <a:pt x="48" y="36"/>
                      <a:pt x="44" y="36"/>
                    </a:cubicBezTo>
                    <a:cubicBezTo>
                      <a:pt x="20" y="36"/>
                      <a:pt x="20" y="36"/>
                      <a:pt x="20" y="36"/>
                    </a:cubicBezTo>
                    <a:lnTo>
                      <a:pt x="20" y="16"/>
                    </a:lnTo>
                    <a:close/>
                    <a:moveTo>
                      <a:pt x="44" y="73"/>
                    </a:moveTo>
                    <a:cubicBezTo>
                      <a:pt x="44" y="73"/>
                      <a:pt x="43" y="73"/>
                      <a:pt x="43" y="73"/>
                    </a:cubicBezTo>
                    <a:cubicBezTo>
                      <a:pt x="20" y="73"/>
                      <a:pt x="20" y="73"/>
                      <a:pt x="20" y="73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6" y="49"/>
                      <a:pt x="55" y="49"/>
                      <a:pt x="55" y="62"/>
                    </a:cubicBezTo>
                    <a:cubicBezTo>
                      <a:pt x="55" y="72"/>
                      <a:pt x="48" y="73"/>
                      <a:pt x="44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27513" y="3808413"/>
                <a:ext cx="301625" cy="288925"/>
              </a:xfrm>
              <a:custGeom>
                <a:avLst/>
                <a:gdLst>
                  <a:gd name="T0" fmla="*/ 36 w 72"/>
                  <a:gd name="T1" fmla="*/ 0 h 69"/>
                  <a:gd name="T2" fmla="*/ 2 w 72"/>
                  <a:gd name="T3" fmla="*/ 34 h 69"/>
                  <a:gd name="T4" fmla="*/ 36 w 72"/>
                  <a:gd name="T5" fmla="*/ 68 h 69"/>
                  <a:gd name="T6" fmla="*/ 66 w 72"/>
                  <a:gd name="T7" fmla="*/ 44 h 69"/>
                  <a:gd name="T8" fmla="*/ 51 w 72"/>
                  <a:gd name="T9" fmla="*/ 44 h 69"/>
                  <a:gd name="T10" fmla="*/ 37 w 72"/>
                  <a:gd name="T11" fmla="*/ 54 h 69"/>
                  <a:gd name="T12" fmla="*/ 21 w 72"/>
                  <a:gd name="T13" fmla="*/ 38 h 69"/>
                  <a:gd name="T14" fmla="*/ 67 w 72"/>
                  <a:gd name="T15" fmla="*/ 38 h 69"/>
                  <a:gd name="T16" fmla="*/ 36 w 72"/>
                  <a:gd name="T17" fmla="*/ 0 h 69"/>
                  <a:gd name="T18" fmla="*/ 21 w 72"/>
                  <a:gd name="T19" fmla="*/ 26 h 69"/>
                  <a:gd name="T20" fmla="*/ 37 w 72"/>
                  <a:gd name="T21" fmla="*/ 13 h 69"/>
                  <a:gd name="T22" fmla="*/ 50 w 72"/>
                  <a:gd name="T23" fmla="*/ 26 h 69"/>
                  <a:gd name="T24" fmla="*/ 21 w 72"/>
                  <a:gd name="T25" fmla="*/ 2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69">
                    <a:moveTo>
                      <a:pt x="36" y="0"/>
                    </a:moveTo>
                    <a:cubicBezTo>
                      <a:pt x="2" y="0"/>
                      <a:pt x="2" y="34"/>
                      <a:pt x="2" y="34"/>
                    </a:cubicBezTo>
                    <a:cubicBezTo>
                      <a:pt x="2" y="34"/>
                      <a:pt x="0" y="68"/>
                      <a:pt x="36" y="68"/>
                    </a:cubicBezTo>
                    <a:cubicBezTo>
                      <a:pt x="36" y="68"/>
                      <a:pt x="66" y="69"/>
                      <a:pt x="66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54"/>
                      <a:pt x="37" y="54"/>
                    </a:cubicBezTo>
                    <a:cubicBezTo>
                      <a:pt x="37" y="54"/>
                      <a:pt x="21" y="55"/>
                      <a:pt x="21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72" y="0"/>
                      <a:pt x="36" y="0"/>
                    </a:cubicBezTo>
                    <a:close/>
                    <a:moveTo>
                      <a:pt x="21" y="26"/>
                    </a:moveTo>
                    <a:cubicBezTo>
                      <a:pt x="21" y="26"/>
                      <a:pt x="23" y="13"/>
                      <a:pt x="37" y="13"/>
                    </a:cubicBezTo>
                    <a:cubicBezTo>
                      <a:pt x="50" y="13"/>
                      <a:pt x="50" y="26"/>
                      <a:pt x="50" y="26"/>
                    </a:cubicBezTo>
                    <a:lnTo>
                      <a:pt x="21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298951" y="3736975"/>
                <a:ext cx="155575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9393" y="2449050"/>
              <a:ext cx="837046" cy="806608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39" name="Group 38出自【趣你的PPT】(微信:qunideppt)：最优质的PPT资源库"/>
            <p:cNvGrpSpPr/>
            <p:nvPr/>
          </p:nvGrpSpPr>
          <p:grpSpPr>
            <a:xfrm>
              <a:off x="7407230" y="1217830"/>
              <a:ext cx="905533" cy="905531"/>
              <a:chOff x="1157288" y="1111250"/>
              <a:chExt cx="944563" cy="944562"/>
            </a:xfrm>
            <a:solidFill>
              <a:schemeClr val="accent2"/>
            </a:solidFill>
          </p:grpSpPr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63676" y="1111250"/>
                <a:ext cx="360363" cy="357187"/>
              </a:xfrm>
              <a:custGeom>
                <a:avLst/>
                <a:gdLst>
                  <a:gd name="T0" fmla="*/ 86 w 86"/>
                  <a:gd name="T1" fmla="*/ 10 h 85"/>
                  <a:gd name="T2" fmla="*/ 40 w 86"/>
                  <a:gd name="T3" fmla="*/ 0 h 85"/>
                  <a:gd name="T4" fmla="*/ 0 w 86"/>
                  <a:gd name="T5" fmla="*/ 8 h 85"/>
                  <a:gd name="T6" fmla="*/ 86 w 86"/>
                  <a:gd name="T7" fmla="*/ 85 h 85"/>
                  <a:gd name="T8" fmla="*/ 86 w 86"/>
                  <a:gd name="T9" fmla="*/ 1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5">
                    <a:moveTo>
                      <a:pt x="86" y="10"/>
                    </a:moveTo>
                    <a:cubicBezTo>
                      <a:pt x="71" y="4"/>
                      <a:pt x="56" y="0"/>
                      <a:pt x="40" y="0"/>
                    </a:cubicBezTo>
                    <a:cubicBezTo>
                      <a:pt x="26" y="0"/>
                      <a:pt x="13" y="3"/>
                      <a:pt x="0" y="8"/>
                    </a:cubicBezTo>
                    <a:cubicBezTo>
                      <a:pt x="3" y="10"/>
                      <a:pt x="82" y="82"/>
                      <a:pt x="86" y="85"/>
                    </a:cubicBezTo>
                    <a:cubicBezTo>
                      <a:pt x="86" y="80"/>
                      <a:pt x="86" y="12"/>
                      <a:pt x="8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0626" y="1581150"/>
                <a:ext cx="196850" cy="406400"/>
              </a:xfrm>
              <a:custGeom>
                <a:avLst/>
                <a:gdLst>
                  <a:gd name="T0" fmla="*/ 47 w 47"/>
                  <a:gd name="T1" fmla="*/ 97 h 97"/>
                  <a:gd name="T2" fmla="*/ 47 w 47"/>
                  <a:gd name="T3" fmla="*/ 0 h 97"/>
                  <a:gd name="T4" fmla="*/ 0 w 47"/>
                  <a:gd name="T5" fmla="*/ 42 h 97"/>
                  <a:gd name="T6" fmla="*/ 47 w 47"/>
                  <a:gd name="T7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97">
                    <a:moveTo>
                      <a:pt x="47" y="97"/>
                    </a:moveTo>
                    <a:cubicBezTo>
                      <a:pt x="47" y="92"/>
                      <a:pt x="47" y="5"/>
                      <a:pt x="47" y="0"/>
                    </a:cubicBezTo>
                    <a:cubicBezTo>
                      <a:pt x="43" y="3"/>
                      <a:pt x="2" y="41"/>
                      <a:pt x="0" y="42"/>
                    </a:cubicBezTo>
                    <a:cubicBezTo>
                      <a:pt x="9" y="65"/>
                      <a:pt x="26" y="84"/>
                      <a:pt x="47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7288" y="1166813"/>
                <a:ext cx="436563" cy="539750"/>
              </a:xfrm>
              <a:custGeom>
                <a:avLst/>
                <a:gdLst>
                  <a:gd name="T0" fmla="*/ 0 w 104"/>
                  <a:gd name="T1" fmla="*/ 100 h 129"/>
                  <a:gd name="T2" fmla="*/ 4 w 104"/>
                  <a:gd name="T3" fmla="*/ 129 h 129"/>
                  <a:gd name="T4" fmla="*/ 104 w 104"/>
                  <a:gd name="T5" fmla="*/ 38 h 129"/>
                  <a:gd name="T6" fmla="*/ 61 w 104"/>
                  <a:gd name="T7" fmla="*/ 0 h 129"/>
                  <a:gd name="T8" fmla="*/ 0 w 104"/>
                  <a:gd name="T9" fmla="*/ 10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29">
                    <a:moveTo>
                      <a:pt x="0" y="100"/>
                    </a:moveTo>
                    <a:cubicBezTo>
                      <a:pt x="0" y="109"/>
                      <a:pt x="2" y="119"/>
                      <a:pt x="4" y="129"/>
                    </a:cubicBezTo>
                    <a:cubicBezTo>
                      <a:pt x="7" y="126"/>
                      <a:pt x="102" y="40"/>
                      <a:pt x="104" y="38"/>
                    </a:cubicBezTo>
                    <a:cubicBezTo>
                      <a:pt x="102" y="37"/>
                      <a:pt x="63" y="1"/>
                      <a:pt x="61" y="0"/>
                    </a:cubicBezTo>
                    <a:cubicBezTo>
                      <a:pt x="24" y="19"/>
                      <a:pt x="0" y="57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8276" y="1790700"/>
                <a:ext cx="615950" cy="265112"/>
              </a:xfrm>
              <a:custGeom>
                <a:avLst/>
                <a:gdLst>
                  <a:gd name="T0" fmla="*/ 0 w 147"/>
                  <a:gd name="T1" fmla="*/ 0 h 63"/>
                  <a:gd name="T2" fmla="*/ 0 w 147"/>
                  <a:gd name="T3" fmla="*/ 53 h 63"/>
                  <a:gd name="T4" fmla="*/ 35 w 147"/>
                  <a:gd name="T5" fmla="*/ 63 h 63"/>
                  <a:gd name="T6" fmla="*/ 56 w 147"/>
                  <a:gd name="T7" fmla="*/ 63 h 63"/>
                  <a:gd name="T8" fmla="*/ 147 w 147"/>
                  <a:gd name="T9" fmla="*/ 0 h 63"/>
                  <a:gd name="T10" fmla="*/ 0 w 147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63">
                    <a:moveTo>
                      <a:pt x="0" y="0"/>
                    </a:moveTo>
                    <a:cubicBezTo>
                      <a:pt x="0" y="2"/>
                      <a:pt x="0" y="52"/>
                      <a:pt x="0" y="53"/>
                    </a:cubicBezTo>
                    <a:cubicBezTo>
                      <a:pt x="11" y="58"/>
                      <a:pt x="23" y="62"/>
                      <a:pt x="35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95" y="59"/>
                      <a:pt x="129" y="35"/>
                      <a:pt x="147" y="0"/>
                    </a:cubicBezTo>
                    <a:cubicBezTo>
                      <a:pt x="14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4838" y="1182688"/>
                <a:ext cx="227013" cy="558800"/>
              </a:xfrm>
              <a:custGeom>
                <a:avLst/>
                <a:gdLst>
                  <a:gd name="T0" fmla="*/ 0 w 54"/>
                  <a:gd name="T1" fmla="*/ 0 h 133"/>
                  <a:gd name="T2" fmla="*/ 0 w 54"/>
                  <a:gd name="T3" fmla="*/ 133 h 133"/>
                  <a:gd name="T4" fmla="*/ 48 w 54"/>
                  <a:gd name="T5" fmla="*/ 133 h 133"/>
                  <a:gd name="T6" fmla="*/ 54 w 54"/>
                  <a:gd name="T7" fmla="*/ 96 h 133"/>
                  <a:gd name="T8" fmla="*/ 0 w 54"/>
                  <a:gd name="T9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3">
                    <a:moveTo>
                      <a:pt x="0" y="0"/>
                    </a:moveTo>
                    <a:cubicBezTo>
                      <a:pt x="0" y="4"/>
                      <a:pt x="0" y="130"/>
                      <a:pt x="0" y="133"/>
                    </a:cubicBezTo>
                    <a:cubicBezTo>
                      <a:pt x="2" y="133"/>
                      <a:pt x="46" y="133"/>
                      <a:pt x="48" y="133"/>
                    </a:cubicBezTo>
                    <a:cubicBezTo>
                      <a:pt x="52" y="121"/>
                      <a:pt x="54" y="108"/>
                      <a:pt x="54" y="96"/>
                    </a:cubicBezTo>
                    <a:cubicBezTo>
                      <a:pt x="54" y="57"/>
                      <a:pt x="33" y="2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881732" y="2427743"/>
              <a:ext cx="703118" cy="700075"/>
            </a:xfrm>
            <a:custGeom>
              <a:avLst/>
              <a:gdLst>
                <a:gd name="T0" fmla="*/ 168 w 175"/>
                <a:gd name="T1" fmla="*/ 53 h 174"/>
                <a:gd name="T2" fmla="*/ 149 w 175"/>
                <a:gd name="T3" fmla="*/ 25 h 174"/>
                <a:gd name="T4" fmla="*/ 121 w 175"/>
                <a:gd name="T5" fmla="*/ 6 h 174"/>
                <a:gd name="T6" fmla="*/ 87 w 175"/>
                <a:gd name="T7" fmla="*/ 0 h 174"/>
                <a:gd name="T8" fmla="*/ 53 w 175"/>
                <a:gd name="T9" fmla="*/ 6 h 174"/>
                <a:gd name="T10" fmla="*/ 26 w 175"/>
                <a:gd name="T11" fmla="*/ 25 h 174"/>
                <a:gd name="T12" fmla="*/ 7 w 175"/>
                <a:gd name="T13" fmla="*/ 53 h 174"/>
                <a:gd name="T14" fmla="*/ 0 w 175"/>
                <a:gd name="T15" fmla="*/ 87 h 174"/>
                <a:gd name="T16" fmla="*/ 7 w 175"/>
                <a:gd name="T17" fmla="*/ 121 h 174"/>
                <a:gd name="T18" fmla="*/ 26 w 175"/>
                <a:gd name="T19" fmla="*/ 149 h 174"/>
                <a:gd name="T20" fmla="*/ 53 w 175"/>
                <a:gd name="T21" fmla="*/ 167 h 174"/>
                <a:gd name="T22" fmla="*/ 87 w 175"/>
                <a:gd name="T23" fmla="*/ 174 h 174"/>
                <a:gd name="T24" fmla="*/ 121 w 175"/>
                <a:gd name="T25" fmla="*/ 167 h 174"/>
                <a:gd name="T26" fmla="*/ 149 w 175"/>
                <a:gd name="T27" fmla="*/ 149 h 174"/>
                <a:gd name="T28" fmla="*/ 168 w 175"/>
                <a:gd name="T29" fmla="*/ 121 h 174"/>
                <a:gd name="T30" fmla="*/ 175 w 175"/>
                <a:gd name="T31" fmla="*/ 87 h 174"/>
                <a:gd name="T32" fmla="*/ 162 w 175"/>
                <a:gd name="T33" fmla="*/ 86 h 174"/>
                <a:gd name="T34" fmla="*/ 108 w 175"/>
                <a:gd name="T35" fmla="*/ 80 h 174"/>
                <a:gd name="T36" fmla="*/ 145 w 175"/>
                <a:gd name="T37" fmla="*/ 40 h 174"/>
                <a:gd name="T38" fmla="*/ 137 w 175"/>
                <a:gd name="T39" fmla="*/ 31 h 174"/>
                <a:gd name="T40" fmla="*/ 70 w 175"/>
                <a:gd name="T41" fmla="*/ 14 h 174"/>
                <a:gd name="T42" fmla="*/ 137 w 175"/>
                <a:gd name="T43" fmla="*/ 31 h 174"/>
                <a:gd name="T44" fmla="*/ 70 w 175"/>
                <a:gd name="T45" fmla="*/ 14 h 174"/>
                <a:gd name="T46" fmla="*/ 70 w 175"/>
                <a:gd name="T47" fmla="*/ 14 h 174"/>
                <a:gd name="T48" fmla="*/ 83 w 175"/>
                <a:gd name="T49" fmla="*/ 62 h 174"/>
                <a:gd name="T50" fmla="*/ 56 w 175"/>
                <a:gd name="T51" fmla="*/ 19 h 174"/>
                <a:gd name="T52" fmla="*/ 13 w 175"/>
                <a:gd name="T53" fmla="*/ 85 h 174"/>
                <a:gd name="T54" fmla="*/ 96 w 175"/>
                <a:gd name="T55" fmla="*/ 87 h 174"/>
                <a:gd name="T56" fmla="*/ 32 w 175"/>
                <a:gd name="T57" fmla="*/ 137 h 174"/>
                <a:gd name="T58" fmla="*/ 13 w 175"/>
                <a:gd name="T59" fmla="*/ 87 h 174"/>
                <a:gd name="T60" fmla="*/ 40 w 175"/>
                <a:gd name="T61" fmla="*/ 144 h 174"/>
                <a:gd name="T62" fmla="*/ 100 w 175"/>
                <a:gd name="T63" fmla="*/ 99 h 174"/>
                <a:gd name="T64" fmla="*/ 117 w 175"/>
                <a:gd name="T65" fmla="*/ 156 h 174"/>
                <a:gd name="T66" fmla="*/ 129 w 175"/>
                <a:gd name="T67" fmla="*/ 149 h 174"/>
                <a:gd name="T68" fmla="*/ 161 w 175"/>
                <a:gd name="T69" fmla="*/ 9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5" h="174">
                  <a:moveTo>
                    <a:pt x="173" y="69"/>
                  </a:moveTo>
                  <a:cubicBezTo>
                    <a:pt x="172" y="64"/>
                    <a:pt x="170" y="58"/>
                    <a:pt x="168" y="53"/>
                  </a:cubicBezTo>
                  <a:cubicBezTo>
                    <a:pt x="166" y="48"/>
                    <a:pt x="163" y="43"/>
                    <a:pt x="160" y="38"/>
                  </a:cubicBezTo>
                  <a:cubicBezTo>
                    <a:pt x="157" y="33"/>
                    <a:pt x="153" y="29"/>
                    <a:pt x="149" y="25"/>
                  </a:cubicBezTo>
                  <a:cubicBezTo>
                    <a:pt x="145" y="21"/>
                    <a:pt x="141" y="18"/>
                    <a:pt x="136" y="14"/>
                  </a:cubicBezTo>
                  <a:cubicBezTo>
                    <a:pt x="132" y="11"/>
                    <a:pt x="127" y="9"/>
                    <a:pt x="121" y="6"/>
                  </a:cubicBezTo>
                  <a:cubicBezTo>
                    <a:pt x="116" y="4"/>
                    <a:pt x="111" y="2"/>
                    <a:pt x="105" y="1"/>
                  </a:cubicBezTo>
                  <a:cubicBezTo>
                    <a:pt x="99" y="0"/>
                    <a:pt x="93" y="0"/>
                    <a:pt x="87" y="0"/>
                  </a:cubicBezTo>
                  <a:cubicBezTo>
                    <a:pt x="82" y="0"/>
                    <a:pt x="76" y="0"/>
                    <a:pt x="70" y="1"/>
                  </a:cubicBezTo>
                  <a:cubicBezTo>
                    <a:pt x="64" y="2"/>
                    <a:pt x="59" y="4"/>
                    <a:pt x="53" y="6"/>
                  </a:cubicBezTo>
                  <a:cubicBezTo>
                    <a:pt x="48" y="9"/>
                    <a:pt x="43" y="11"/>
                    <a:pt x="39" y="14"/>
                  </a:cubicBezTo>
                  <a:cubicBezTo>
                    <a:pt x="34" y="18"/>
                    <a:pt x="30" y="21"/>
                    <a:pt x="26" y="25"/>
                  </a:cubicBezTo>
                  <a:cubicBezTo>
                    <a:pt x="22" y="29"/>
                    <a:pt x="18" y="33"/>
                    <a:pt x="15" y="38"/>
                  </a:cubicBezTo>
                  <a:cubicBezTo>
                    <a:pt x="12" y="43"/>
                    <a:pt x="9" y="48"/>
                    <a:pt x="7" y="53"/>
                  </a:cubicBezTo>
                  <a:cubicBezTo>
                    <a:pt x="5" y="58"/>
                    <a:pt x="3" y="64"/>
                    <a:pt x="2" y="69"/>
                  </a:cubicBezTo>
                  <a:cubicBezTo>
                    <a:pt x="1" y="75"/>
                    <a:pt x="0" y="81"/>
                    <a:pt x="0" y="87"/>
                  </a:cubicBezTo>
                  <a:cubicBezTo>
                    <a:pt x="0" y="93"/>
                    <a:pt x="1" y="99"/>
                    <a:pt x="2" y="105"/>
                  </a:cubicBezTo>
                  <a:cubicBezTo>
                    <a:pt x="3" y="110"/>
                    <a:pt x="5" y="116"/>
                    <a:pt x="7" y="121"/>
                  </a:cubicBezTo>
                  <a:cubicBezTo>
                    <a:pt x="9" y="126"/>
                    <a:pt x="12" y="131"/>
                    <a:pt x="15" y="136"/>
                  </a:cubicBezTo>
                  <a:cubicBezTo>
                    <a:pt x="18" y="140"/>
                    <a:pt x="22" y="145"/>
                    <a:pt x="26" y="149"/>
                  </a:cubicBezTo>
                  <a:cubicBezTo>
                    <a:pt x="30" y="153"/>
                    <a:pt x="34" y="156"/>
                    <a:pt x="39" y="159"/>
                  </a:cubicBezTo>
                  <a:cubicBezTo>
                    <a:pt x="43" y="163"/>
                    <a:pt x="48" y="165"/>
                    <a:pt x="53" y="167"/>
                  </a:cubicBezTo>
                  <a:cubicBezTo>
                    <a:pt x="59" y="170"/>
                    <a:pt x="64" y="171"/>
                    <a:pt x="70" y="173"/>
                  </a:cubicBezTo>
                  <a:cubicBezTo>
                    <a:pt x="76" y="174"/>
                    <a:pt x="82" y="174"/>
                    <a:pt x="87" y="174"/>
                  </a:cubicBezTo>
                  <a:cubicBezTo>
                    <a:pt x="93" y="174"/>
                    <a:pt x="99" y="174"/>
                    <a:pt x="105" y="173"/>
                  </a:cubicBezTo>
                  <a:cubicBezTo>
                    <a:pt x="111" y="171"/>
                    <a:pt x="116" y="170"/>
                    <a:pt x="121" y="167"/>
                  </a:cubicBezTo>
                  <a:cubicBezTo>
                    <a:pt x="127" y="165"/>
                    <a:pt x="132" y="163"/>
                    <a:pt x="136" y="159"/>
                  </a:cubicBezTo>
                  <a:cubicBezTo>
                    <a:pt x="141" y="156"/>
                    <a:pt x="145" y="153"/>
                    <a:pt x="149" y="149"/>
                  </a:cubicBezTo>
                  <a:cubicBezTo>
                    <a:pt x="153" y="145"/>
                    <a:pt x="157" y="140"/>
                    <a:pt x="160" y="136"/>
                  </a:cubicBezTo>
                  <a:cubicBezTo>
                    <a:pt x="163" y="131"/>
                    <a:pt x="166" y="126"/>
                    <a:pt x="168" y="121"/>
                  </a:cubicBezTo>
                  <a:cubicBezTo>
                    <a:pt x="170" y="116"/>
                    <a:pt x="172" y="110"/>
                    <a:pt x="173" y="105"/>
                  </a:cubicBezTo>
                  <a:cubicBezTo>
                    <a:pt x="174" y="99"/>
                    <a:pt x="175" y="93"/>
                    <a:pt x="175" y="87"/>
                  </a:cubicBezTo>
                  <a:cubicBezTo>
                    <a:pt x="175" y="81"/>
                    <a:pt x="174" y="75"/>
                    <a:pt x="173" y="69"/>
                  </a:cubicBezTo>
                  <a:close/>
                  <a:moveTo>
                    <a:pt x="162" y="86"/>
                  </a:moveTo>
                  <a:cubicBezTo>
                    <a:pt x="161" y="86"/>
                    <a:pt x="136" y="81"/>
                    <a:pt x="110" y="84"/>
                  </a:cubicBezTo>
                  <a:cubicBezTo>
                    <a:pt x="110" y="82"/>
                    <a:pt x="109" y="81"/>
                    <a:pt x="108" y="80"/>
                  </a:cubicBezTo>
                  <a:cubicBezTo>
                    <a:pt x="107" y="76"/>
                    <a:pt x="105" y="73"/>
                    <a:pt x="104" y="69"/>
                  </a:cubicBezTo>
                  <a:cubicBezTo>
                    <a:pt x="133" y="57"/>
                    <a:pt x="145" y="40"/>
                    <a:pt x="145" y="40"/>
                  </a:cubicBezTo>
                  <a:cubicBezTo>
                    <a:pt x="156" y="52"/>
                    <a:pt x="162" y="68"/>
                    <a:pt x="162" y="86"/>
                  </a:cubicBezTo>
                  <a:close/>
                  <a:moveTo>
                    <a:pt x="137" y="31"/>
                  </a:moveTo>
                  <a:cubicBezTo>
                    <a:pt x="137" y="31"/>
                    <a:pt x="126" y="47"/>
                    <a:pt x="98" y="58"/>
                  </a:cubicBezTo>
                  <a:cubicBezTo>
                    <a:pt x="85" y="35"/>
                    <a:pt x="71" y="16"/>
                    <a:pt x="70" y="14"/>
                  </a:cubicBezTo>
                  <a:cubicBezTo>
                    <a:pt x="76" y="13"/>
                    <a:pt x="81" y="12"/>
                    <a:pt x="87" y="12"/>
                  </a:cubicBezTo>
                  <a:cubicBezTo>
                    <a:pt x="106" y="12"/>
                    <a:pt x="124" y="19"/>
                    <a:pt x="137" y="31"/>
                  </a:cubicBezTo>
                  <a:close/>
                  <a:moveTo>
                    <a:pt x="70" y="14"/>
                  </a:move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9" y="15"/>
                    <a:pt x="69" y="15"/>
                  </a:cubicBezTo>
                  <a:cubicBezTo>
                    <a:pt x="69" y="15"/>
                    <a:pt x="70" y="15"/>
                    <a:pt x="70" y="14"/>
                  </a:cubicBezTo>
                  <a:close/>
                  <a:moveTo>
                    <a:pt x="56" y="19"/>
                  </a:moveTo>
                  <a:cubicBezTo>
                    <a:pt x="57" y="21"/>
                    <a:pt x="70" y="39"/>
                    <a:pt x="83" y="62"/>
                  </a:cubicBezTo>
                  <a:cubicBezTo>
                    <a:pt x="47" y="72"/>
                    <a:pt x="16" y="72"/>
                    <a:pt x="14" y="72"/>
                  </a:cubicBezTo>
                  <a:cubicBezTo>
                    <a:pt x="19" y="48"/>
                    <a:pt x="35" y="29"/>
                    <a:pt x="56" y="19"/>
                  </a:cubicBezTo>
                  <a:close/>
                  <a:moveTo>
                    <a:pt x="13" y="87"/>
                  </a:moveTo>
                  <a:cubicBezTo>
                    <a:pt x="13" y="86"/>
                    <a:pt x="13" y="85"/>
                    <a:pt x="13" y="85"/>
                  </a:cubicBezTo>
                  <a:cubicBezTo>
                    <a:pt x="14" y="85"/>
                    <a:pt x="51" y="85"/>
                    <a:pt x="90" y="74"/>
                  </a:cubicBezTo>
                  <a:cubicBezTo>
                    <a:pt x="92" y="78"/>
                    <a:pt x="94" y="82"/>
                    <a:pt x="96" y="87"/>
                  </a:cubicBezTo>
                  <a:cubicBezTo>
                    <a:pt x="95" y="87"/>
                    <a:pt x="94" y="87"/>
                    <a:pt x="93" y="88"/>
                  </a:cubicBezTo>
                  <a:cubicBezTo>
                    <a:pt x="52" y="101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20" y="124"/>
                    <a:pt x="13" y="106"/>
                    <a:pt x="13" y="87"/>
                  </a:cubicBezTo>
                  <a:close/>
                  <a:moveTo>
                    <a:pt x="87" y="162"/>
                  </a:moveTo>
                  <a:cubicBezTo>
                    <a:pt x="69" y="162"/>
                    <a:pt x="53" y="155"/>
                    <a:pt x="40" y="144"/>
                  </a:cubicBezTo>
                  <a:cubicBezTo>
                    <a:pt x="41" y="145"/>
                    <a:pt x="42" y="146"/>
                    <a:pt x="42" y="146"/>
                  </a:cubicBezTo>
                  <a:cubicBezTo>
                    <a:pt x="42" y="146"/>
                    <a:pt x="56" y="115"/>
                    <a:pt x="100" y="99"/>
                  </a:cubicBezTo>
                  <a:cubicBezTo>
                    <a:pt x="100" y="99"/>
                    <a:pt x="100" y="99"/>
                    <a:pt x="101" y="99"/>
                  </a:cubicBezTo>
                  <a:cubicBezTo>
                    <a:pt x="111" y="126"/>
                    <a:pt x="115" y="149"/>
                    <a:pt x="117" y="156"/>
                  </a:cubicBezTo>
                  <a:cubicBezTo>
                    <a:pt x="108" y="159"/>
                    <a:pt x="98" y="162"/>
                    <a:pt x="87" y="162"/>
                  </a:cubicBezTo>
                  <a:close/>
                  <a:moveTo>
                    <a:pt x="129" y="149"/>
                  </a:moveTo>
                  <a:cubicBezTo>
                    <a:pt x="128" y="144"/>
                    <a:pt x="124" y="122"/>
                    <a:pt x="115" y="96"/>
                  </a:cubicBezTo>
                  <a:cubicBezTo>
                    <a:pt x="139" y="92"/>
                    <a:pt x="160" y="98"/>
                    <a:pt x="161" y="99"/>
                  </a:cubicBezTo>
                  <a:cubicBezTo>
                    <a:pt x="158" y="120"/>
                    <a:pt x="146" y="138"/>
                    <a:pt x="129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08235" y="3228263"/>
              <a:ext cx="917708" cy="913141"/>
            </a:xfrm>
            <a:custGeom>
              <a:avLst/>
              <a:gdLst>
                <a:gd name="T0" fmla="*/ 114 w 228"/>
                <a:gd name="T1" fmla="*/ 0 h 227"/>
                <a:gd name="T2" fmla="*/ 0 w 228"/>
                <a:gd name="T3" fmla="*/ 114 h 227"/>
                <a:gd name="T4" fmla="*/ 68 w 228"/>
                <a:gd name="T5" fmla="*/ 218 h 227"/>
                <a:gd name="T6" fmla="*/ 70 w 228"/>
                <a:gd name="T7" fmla="*/ 192 h 227"/>
                <a:gd name="T8" fmla="*/ 85 w 228"/>
                <a:gd name="T9" fmla="*/ 130 h 227"/>
                <a:gd name="T10" fmla="*/ 81 w 228"/>
                <a:gd name="T11" fmla="*/ 112 h 227"/>
                <a:gd name="T12" fmla="*/ 103 w 228"/>
                <a:gd name="T13" fmla="*/ 82 h 227"/>
                <a:gd name="T14" fmla="*/ 119 w 228"/>
                <a:gd name="T15" fmla="*/ 99 h 227"/>
                <a:gd name="T16" fmla="*/ 109 w 228"/>
                <a:gd name="T17" fmla="*/ 140 h 227"/>
                <a:gd name="T18" fmla="*/ 127 w 228"/>
                <a:gd name="T19" fmla="*/ 162 h 227"/>
                <a:gd name="T20" fmla="*/ 163 w 228"/>
                <a:gd name="T21" fmla="*/ 101 h 227"/>
                <a:gd name="T22" fmla="*/ 115 w 228"/>
                <a:gd name="T23" fmla="*/ 57 h 227"/>
                <a:gd name="T24" fmla="*/ 59 w 228"/>
                <a:gd name="T25" fmla="*/ 112 h 227"/>
                <a:gd name="T26" fmla="*/ 67 w 228"/>
                <a:gd name="T27" fmla="*/ 134 h 227"/>
                <a:gd name="T28" fmla="*/ 68 w 228"/>
                <a:gd name="T29" fmla="*/ 141 h 227"/>
                <a:gd name="T30" fmla="*/ 66 w 228"/>
                <a:gd name="T31" fmla="*/ 150 h 227"/>
                <a:gd name="T32" fmla="*/ 60 w 228"/>
                <a:gd name="T33" fmla="*/ 153 h 227"/>
                <a:gd name="T34" fmla="*/ 37 w 228"/>
                <a:gd name="T35" fmla="*/ 109 h 227"/>
                <a:gd name="T36" fmla="*/ 118 w 228"/>
                <a:gd name="T37" fmla="*/ 38 h 227"/>
                <a:gd name="T38" fmla="*/ 191 w 228"/>
                <a:gd name="T39" fmla="*/ 103 h 227"/>
                <a:gd name="T40" fmla="*/ 129 w 228"/>
                <a:gd name="T41" fmla="*/ 181 h 227"/>
                <a:gd name="T42" fmla="*/ 101 w 228"/>
                <a:gd name="T43" fmla="*/ 167 h 227"/>
                <a:gd name="T44" fmla="*/ 93 w 228"/>
                <a:gd name="T45" fmla="*/ 198 h 227"/>
                <a:gd name="T46" fmla="*/ 82 w 228"/>
                <a:gd name="T47" fmla="*/ 223 h 227"/>
                <a:gd name="T48" fmla="*/ 114 w 228"/>
                <a:gd name="T49" fmla="*/ 227 h 227"/>
                <a:gd name="T50" fmla="*/ 228 w 228"/>
                <a:gd name="T51" fmla="*/ 114 h 227"/>
                <a:gd name="T52" fmla="*/ 114 w 228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27"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60"/>
                    <a:pt x="28" y="200"/>
                    <a:pt x="68" y="218"/>
                  </a:cubicBezTo>
                  <a:cubicBezTo>
                    <a:pt x="68" y="210"/>
                    <a:pt x="68" y="200"/>
                    <a:pt x="70" y="192"/>
                  </a:cubicBezTo>
                  <a:cubicBezTo>
                    <a:pt x="73" y="183"/>
                    <a:pt x="85" y="130"/>
                    <a:pt x="85" y="130"/>
                  </a:cubicBezTo>
                  <a:cubicBezTo>
                    <a:pt x="85" y="130"/>
                    <a:pt x="81" y="122"/>
                    <a:pt x="81" y="112"/>
                  </a:cubicBezTo>
                  <a:cubicBezTo>
                    <a:pt x="81" y="95"/>
                    <a:pt x="91" y="82"/>
                    <a:pt x="103" y="82"/>
                  </a:cubicBezTo>
                  <a:cubicBezTo>
                    <a:pt x="114" y="82"/>
                    <a:pt x="119" y="90"/>
                    <a:pt x="119" y="99"/>
                  </a:cubicBezTo>
                  <a:cubicBezTo>
                    <a:pt x="119" y="110"/>
                    <a:pt x="112" y="125"/>
                    <a:pt x="109" y="140"/>
                  </a:cubicBezTo>
                  <a:cubicBezTo>
                    <a:pt x="106" y="152"/>
                    <a:pt x="115" y="162"/>
                    <a:pt x="127" y="162"/>
                  </a:cubicBezTo>
                  <a:cubicBezTo>
                    <a:pt x="148" y="162"/>
                    <a:pt x="163" y="134"/>
                    <a:pt x="163" y="101"/>
                  </a:cubicBezTo>
                  <a:cubicBezTo>
                    <a:pt x="163" y="76"/>
                    <a:pt x="146" y="57"/>
                    <a:pt x="115" y="57"/>
                  </a:cubicBezTo>
                  <a:cubicBezTo>
                    <a:pt x="81" y="57"/>
                    <a:pt x="59" y="83"/>
                    <a:pt x="59" y="112"/>
                  </a:cubicBezTo>
                  <a:cubicBezTo>
                    <a:pt x="59" y="122"/>
                    <a:pt x="62" y="129"/>
                    <a:pt x="67" y="134"/>
                  </a:cubicBezTo>
                  <a:cubicBezTo>
                    <a:pt x="69" y="137"/>
                    <a:pt x="69" y="138"/>
                    <a:pt x="68" y="141"/>
                  </a:cubicBezTo>
                  <a:cubicBezTo>
                    <a:pt x="68" y="143"/>
                    <a:pt x="67" y="148"/>
                    <a:pt x="66" y="150"/>
                  </a:cubicBezTo>
                  <a:cubicBezTo>
                    <a:pt x="65" y="153"/>
                    <a:pt x="63" y="154"/>
                    <a:pt x="60" y="153"/>
                  </a:cubicBezTo>
                  <a:cubicBezTo>
                    <a:pt x="44" y="146"/>
                    <a:pt x="37" y="129"/>
                    <a:pt x="37" y="109"/>
                  </a:cubicBezTo>
                  <a:cubicBezTo>
                    <a:pt x="37" y="77"/>
                    <a:pt x="64" y="38"/>
                    <a:pt x="118" y="38"/>
                  </a:cubicBezTo>
                  <a:cubicBezTo>
                    <a:pt x="162" y="38"/>
                    <a:pt x="191" y="70"/>
                    <a:pt x="191" y="103"/>
                  </a:cubicBezTo>
                  <a:cubicBezTo>
                    <a:pt x="191" y="148"/>
                    <a:pt x="166" y="181"/>
                    <a:pt x="129" y="181"/>
                  </a:cubicBezTo>
                  <a:cubicBezTo>
                    <a:pt x="117" y="181"/>
                    <a:pt x="105" y="175"/>
                    <a:pt x="101" y="167"/>
                  </a:cubicBezTo>
                  <a:cubicBezTo>
                    <a:pt x="101" y="167"/>
                    <a:pt x="95" y="193"/>
                    <a:pt x="93" y="198"/>
                  </a:cubicBezTo>
                  <a:cubicBezTo>
                    <a:pt x="91" y="207"/>
                    <a:pt x="86" y="216"/>
                    <a:pt x="82" y="223"/>
                  </a:cubicBezTo>
                  <a:cubicBezTo>
                    <a:pt x="92" y="226"/>
                    <a:pt x="103" y="227"/>
                    <a:pt x="114" y="227"/>
                  </a:cubicBezTo>
                  <a:cubicBezTo>
                    <a:pt x="177" y="227"/>
                    <a:pt x="228" y="176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84291" y="1853986"/>
              <a:ext cx="820306" cy="81878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23" name="Group 22出自【趣你的PPT】(微信:qunideppt)：最优质的PPT资源库"/>
            <p:cNvGrpSpPr/>
            <p:nvPr/>
          </p:nvGrpSpPr>
          <p:grpSpPr>
            <a:xfrm>
              <a:off x="9498323" y="820615"/>
              <a:ext cx="739645" cy="687899"/>
              <a:chOff x="3338513" y="696913"/>
              <a:chExt cx="771525" cy="717550"/>
            </a:xfrm>
            <a:solidFill>
              <a:schemeClr val="accent2"/>
            </a:solidFill>
          </p:grpSpPr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6163" y="696913"/>
                <a:ext cx="523875" cy="717550"/>
              </a:xfrm>
              <a:custGeom>
                <a:avLst/>
                <a:gdLst>
                  <a:gd name="T0" fmla="*/ 115 w 125"/>
                  <a:gd name="T1" fmla="*/ 63 h 171"/>
                  <a:gd name="T2" fmla="*/ 69 w 125"/>
                  <a:gd name="T3" fmla="*/ 63 h 171"/>
                  <a:gd name="T4" fmla="*/ 85 w 125"/>
                  <a:gd name="T5" fmla="*/ 32 h 171"/>
                  <a:gd name="T6" fmla="*/ 74 w 125"/>
                  <a:gd name="T7" fmla="*/ 0 h 171"/>
                  <a:gd name="T8" fmla="*/ 61 w 125"/>
                  <a:gd name="T9" fmla="*/ 21 h 171"/>
                  <a:gd name="T10" fmla="*/ 37 w 125"/>
                  <a:gd name="T11" fmla="*/ 53 h 171"/>
                  <a:gd name="T12" fmla="*/ 0 w 125"/>
                  <a:gd name="T13" fmla="*/ 70 h 171"/>
                  <a:gd name="T14" fmla="*/ 0 w 125"/>
                  <a:gd name="T15" fmla="*/ 71 h 171"/>
                  <a:gd name="T16" fmla="*/ 0 w 125"/>
                  <a:gd name="T17" fmla="*/ 148 h 171"/>
                  <a:gd name="T18" fmla="*/ 26 w 125"/>
                  <a:gd name="T19" fmla="*/ 155 h 171"/>
                  <a:gd name="T20" fmla="*/ 76 w 125"/>
                  <a:gd name="T21" fmla="*/ 171 h 171"/>
                  <a:gd name="T22" fmla="*/ 91 w 125"/>
                  <a:gd name="T23" fmla="*/ 147 h 171"/>
                  <a:gd name="T24" fmla="*/ 103 w 125"/>
                  <a:gd name="T25" fmla="*/ 121 h 171"/>
                  <a:gd name="T26" fmla="*/ 107 w 125"/>
                  <a:gd name="T27" fmla="*/ 91 h 171"/>
                  <a:gd name="T28" fmla="*/ 115 w 125"/>
                  <a:gd name="T29" fmla="*/ 6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5" h="171">
                    <a:moveTo>
                      <a:pt x="115" y="63"/>
                    </a:moveTo>
                    <a:cubicBezTo>
                      <a:pt x="105" y="57"/>
                      <a:pt x="69" y="63"/>
                      <a:pt x="69" y="63"/>
                    </a:cubicBezTo>
                    <a:cubicBezTo>
                      <a:pt x="75" y="59"/>
                      <a:pt x="85" y="38"/>
                      <a:pt x="85" y="32"/>
                    </a:cubicBezTo>
                    <a:cubicBezTo>
                      <a:pt x="86" y="19"/>
                      <a:pt x="83" y="0"/>
                      <a:pt x="74" y="0"/>
                    </a:cubicBezTo>
                    <a:cubicBezTo>
                      <a:pt x="64" y="0"/>
                      <a:pt x="62" y="16"/>
                      <a:pt x="61" y="21"/>
                    </a:cubicBezTo>
                    <a:cubicBezTo>
                      <a:pt x="59" y="35"/>
                      <a:pt x="46" y="48"/>
                      <a:pt x="37" y="53"/>
                    </a:cubicBezTo>
                    <a:cubicBezTo>
                      <a:pt x="25" y="60"/>
                      <a:pt x="16" y="66"/>
                      <a:pt x="0" y="70"/>
                    </a:cubicBezTo>
                    <a:cubicBezTo>
                      <a:pt x="0" y="70"/>
                      <a:pt x="0" y="71"/>
                      <a:pt x="0" y="71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9" y="148"/>
                      <a:pt x="18" y="150"/>
                      <a:pt x="26" y="155"/>
                    </a:cubicBezTo>
                    <a:cubicBezTo>
                      <a:pt x="43" y="164"/>
                      <a:pt x="56" y="171"/>
                      <a:pt x="76" y="171"/>
                    </a:cubicBezTo>
                    <a:cubicBezTo>
                      <a:pt x="106" y="171"/>
                      <a:pt x="103" y="148"/>
                      <a:pt x="91" y="147"/>
                    </a:cubicBezTo>
                    <a:cubicBezTo>
                      <a:pt x="115" y="148"/>
                      <a:pt x="117" y="128"/>
                      <a:pt x="103" y="121"/>
                    </a:cubicBezTo>
                    <a:cubicBezTo>
                      <a:pt x="125" y="121"/>
                      <a:pt x="122" y="93"/>
                      <a:pt x="107" y="91"/>
                    </a:cubicBezTo>
                    <a:cubicBezTo>
                      <a:pt x="124" y="92"/>
                      <a:pt x="125" y="70"/>
                      <a:pt x="115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38513" y="960438"/>
                <a:ext cx="163513" cy="3905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8210" y="4477744"/>
              <a:ext cx="334819" cy="289161"/>
            </a:xfrm>
            <a:custGeom>
              <a:avLst/>
              <a:gdLst>
                <a:gd name="T0" fmla="*/ 42 w 83"/>
                <a:gd name="T1" fmla="*/ 0 h 72"/>
                <a:gd name="T2" fmla="*/ 0 w 83"/>
                <a:gd name="T3" fmla="*/ 31 h 72"/>
                <a:gd name="T4" fmla="*/ 14 w 83"/>
                <a:gd name="T5" fmla="*/ 54 h 72"/>
                <a:gd name="T6" fmla="*/ 4 w 83"/>
                <a:gd name="T7" fmla="*/ 72 h 72"/>
                <a:gd name="T8" fmla="*/ 24 w 83"/>
                <a:gd name="T9" fmla="*/ 59 h 72"/>
                <a:gd name="T10" fmla="*/ 42 w 83"/>
                <a:gd name="T11" fmla="*/ 62 h 72"/>
                <a:gd name="T12" fmla="*/ 83 w 83"/>
                <a:gd name="T13" fmla="*/ 31 h 72"/>
                <a:gd name="T14" fmla="*/ 42 w 83"/>
                <a:gd name="T15" fmla="*/ 0 h 72"/>
                <a:gd name="T16" fmla="*/ 42 w 83"/>
                <a:gd name="T17" fmla="*/ 12 h 72"/>
                <a:gd name="T18" fmla="*/ 9 w 83"/>
                <a:gd name="T19" fmla="*/ 23 h 72"/>
                <a:gd name="T20" fmla="*/ 42 w 83"/>
                <a:gd name="T21" fmla="*/ 7 h 72"/>
                <a:gd name="T22" fmla="*/ 75 w 83"/>
                <a:gd name="T23" fmla="*/ 23 h 72"/>
                <a:gd name="T24" fmla="*/ 42 w 83"/>
                <a:gd name="T25" fmla="*/ 1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2">
                  <a:moveTo>
                    <a:pt x="42" y="0"/>
                  </a:moveTo>
                  <a:cubicBezTo>
                    <a:pt x="19" y="0"/>
                    <a:pt x="0" y="14"/>
                    <a:pt x="0" y="31"/>
                  </a:cubicBezTo>
                  <a:cubicBezTo>
                    <a:pt x="0" y="40"/>
                    <a:pt x="6" y="48"/>
                    <a:pt x="14" y="5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9" y="61"/>
                    <a:pt x="35" y="62"/>
                    <a:pt x="42" y="62"/>
                  </a:cubicBezTo>
                  <a:cubicBezTo>
                    <a:pt x="64" y="62"/>
                    <a:pt x="83" y="48"/>
                    <a:pt x="83" y="31"/>
                  </a:cubicBezTo>
                  <a:cubicBezTo>
                    <a:pt x="83" y="14"/>
                    <a:pt x="64" y="0"/>
                    <a:pt x="42" y="0"/>
                  </a:cubicBezTo>
                  <a:close/>
                  <a:moveTo>
                    <a:pt x="42" y="12"/>
                  </a:moveTo>
                  <a:cubicBezTo>
                    <a:pt x="28" y="12"/>
                    <a:pt x="16" y="16"/>
                    <a:pt x="9" y="23"/>
                  </a:cubicBezTo>
                  <a:cubicBezTo>
                    <a:pt x="12" y="14"/>
                    <a:pt x="26" y="7"/>
                    <a:pt x="42" y="7"/>
                  </a:cubicBezTo>
                  <a:cubicBezTo>
                    <a:pt x="58" y="7"/>
                    <a:pt x="72" y="14"/>
                    <a:pt x="75" y="23"/>
                  </a:cubicBezTo>
                  <a:cubicBezTo>
                    <a:pt x="68" y="16"/>
                    <a:pt x="55" y="12"/>
                    <a:pt x="42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25" name="Group 24出自【趣你的PPT】(微信:qunideppt)：最优质的PPT资源库"/>
            <p:cNvGrpSpPr/>
            <p:nvPr/>
          </p:nvGrpSpPr>
          <p:grpSpPr>
            <a:xfrm>
              <a:off x="6819775" y="3311968"/>
              <a:ext cx="1270788" cy="1190127"/>
              <a:chOff x="544513" y="3295650"/>
              <a:chExt cx="1325563" cy="1241425"/>
            </a:xfrm>
            <a:solidFill>
              <a:schemeClr val="accent2"/>
            </a:solidFill>
          </p:grpSpPr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151" y="3351213"/>
                <a:ext cx="1077913" cy="1185862"/>
              </a:xfrm>
              <a:custGeom>
                <a:avLst/>
                <a:gdLst>
                  <a:gd name="T0" fmla="*/ 55 w 257"/>
                  <a:gd name="T1" fmla="*/ 128 h 283"/>
                  <a:gd name="T2" fmla="*/ 49 w 257"/>
                  <a:gd name="T3" fmla="*/ 128 h 283"/>
                  <a:gd name="T4" fmla="*/ 43 w 257"/>
                  <a:gd name="T5" fmla="*/ 129 h 283"/>
                  <a:gd name="T6" fmla="*/ 36 w 257"/>
                  <a:gd name="T7" fmla="*/ 133 h 283"/>
                  <a:gd name="T8" fmla="*/ 9 w 257"/>
                  <a:gd name="T9" fmla="*/ 145 h 283"/>
                  <a:gd name="T10" fmla="*/ 4 w 257"/>
                  <a:gd name="T11" fmla="*/ 167 h 283"/>
                  <a:gd name="T12" fmla="*/ 26 w 257"/>
                  <a:gd name="T13" fmla="*/ 218 h 283"/>
                  <a:gd name="T14" fmla="*/ 46 w 257"/>
                  <a:gd name="T15" fmla="*/ 229 h 283"/>
                  <a:gd name="T16" fmla="*/ 61 w 257"/>
                  <a:gd name="T17" fmla="*/ 223 h 283"/>
                  <a:gd name="T18" fmla="*/ 73 w 257"/>
                  <a:gd name="T19" fmla="*/ 243 h 283"/>
                  <a:gd name="T20" fmla="*/ 77 w 257"/>
                  <a:gd name="T21" fmla="*/ 240 h 283"/>
                  <a:gd name="T22" fmla="*/ 106 w 257"/>
                  <a:gd name="T23" fmla="*/ 273 h 283"/>
                  <a:gd name="T24" fmla="*/ 139 w 257"/>
                  <a:gd name="T25" fmla="*/ 275 h 283"/>
                  <a:gd name="T26" fmla="*/ 141 w 257"/>
                  <a:gd name="T27" fmla="*/ 242 h 283"/>
                  <a:gd name="T28" fmla="*/ 138 w 257"/>
                  <a:gd name="T29" fmla="*/ 239 h 283"/>
                  <a:gd name="T30" fmla="*/ 138 w 257"/>
                  <a:gd name="T31" fmla="*/ 239 h 283"/>
                  <a:gd name="T32" fmla="*/ 112 w 257"/>
                  <a:gd name="T33" fmla="*/ 209 h 283"/>
                  <a:gd name="T34" fmla="*/ 128 w 257"/>
                  <a:gd name="T35" fmla="*/ 194 h 283"/>
                  <a:gd name="T36" fmla="*/ 131 w 257"/>
                  <a:gd name="T37" fmla="*/ 193 h 283"/>
                  <a:gd name="T38" fmla="*/ 257 w 257"/>
                  <a:gd name="T39" fmla="*/ 188 h 283"/>
                  <a:gd name="T40" fmla="*/ 174 w 257"/>
                  <a:gd name="T41" fmla="*/ 0 h 283"/>
                  <a:gd name="T42" fmla="*/ 55 w 257"/>
                  <a:gd name="T43" fmla="*/ 12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7" h="283">
                    <a:moveTo>
                      <a:pt x="55" y="128"/>
                    </a:moveTo>
                    <a:cubicBezTo>
                      <a:pt x="53" y="127"/>
                      <a:pt x="51" y="127"/>
                      <a:pt x="49" y="128"/>
                    </a:cubicBezTo>
                    <a:cubicBezTo>
                      <a:pt x="47" y="128"/>
                      <a:pt x="45" y="128"/>
                      <a:pt x="43" y="129"/>
                    </a:cubicBezTo>
                    <a:cubicBezTo>
                      <a:pt x="41" y="130"/>
                      <a:pt x="38" y="131"/>
                      <a:pt x="36" y="133"/>
                    </a:cubicBezTo>
                    <a:cubicBezTo>
                      <a:pt x="9" y="145"/>
                      <a:pt x="9" y="145"/>
                      <a:pt x="9" y="145"/>
                    </a:cubicBezTo>
                    <a:cubicBezTo>
                      <a:pt x="2" y="148"/>
                      <a:pt x="0" y="158"/>
                      <a:pt x="4" y="167"/>
                    </a:cubicBezTo>
                    <a:cubicBezTo>
                      <a:pt x="26" y="218"/>
                      <a:pt x="26" y="218"/>
                      <a:pt x="26" y="218"/>
                    </a:cubicBezTo>
                    <a:cubicBezTo>
                      <a:pt x="30" y="227"/>
                      <a:pt x="39" y="232"/>
                      <a:pt x="46" y="229"/>
                    </a:cubicBezTo>
                    <a:cubicBezTo>
                      <a:pt x="61" y="223"/>
                      <a:pt x="61" y="223"/>
                      <a:pt x="61" y="223"/>
                    </a:cubicBezTo>
                    <a:cubicBezTo>
                      <a:pt x="73" y="243"/>
                      <a:pt x="73" y="243"/>
                      <a:pt x="73" y="243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106" y="273"/>
                      <a:pt x="106" y="273"/>
                      <a:pt x="106" y="273"/>
                    </a:cubicBezTo>
                    <a:cubicBezTo>
                      <a:pt x="115" y="282"/>
                      <a:pt x="129" y="283"/>
                      <a:pt x="139" y="275"/>
                    </a:cubicBezTo>
                    <a:cubicBezTo>
                      <a:pt x="149" y="266"/>
                      <a:pt x="149" y="251"/>
                      <a:pt x="141" y="242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12" y="209"/>
                      <a:pt x="112" y="209"/>
                      <a:pt x="112" y="209"/>
                    </a:cubicBezTo>
                    <a:cubicBezTo>
                      <a:pt x="128" y="194"/>
                      <a:pt x="128" y="194"/>
                      <a:pt x="128" y="194"/>
                    </a:cubicBezTo>
                    <a:cubicBezTo>
                      <a:pt x="129" y="194"/>
                      <a:pt x="130" y="193"/>
                      <a:pt x="131" y="193"/>
                    </a:cubicBezTo>
                    <a:cubicBezTo>
                      <a:pt x="197" y="178"/>
                      <a:pt x="257" y="188"/>
                      <a:pt x="257" y="188"/>
                    </a:cubicBezTo>
                    <a:cubicBezTo>
                      <a:pt x="174" y="0"/>
                      <a:pt x="174" y="0"/>
                      <a:pt x="174" y="0"/>
                    </a:cubicBezTo>
                    <a:cubicBezTo>
                      <a:pt x="161" y="54"/>
                      <a:pt x="86" y="108"/>
                      <a:pt x="55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3295650"/>
                <a:ext cx="423863" cy="865187"/>
              </a:xfrm>
              <a:custGeom>
                <a:avLst/>
                <a:gdLst>
                  <a:gd name="T0" fmla="*/ 0 w 267"/>
                  <a:gd name="T1" fmla="*/ 16 h 545"/>
                  <a:gd name="T2" fmla="*/ 233 w 267"/>
                  <a:gd name="T3" fmla="*/ 545 h 545"/>
                  <a:gd name="T4" fmla="*/ 267 w 267"/>
                  <a:gd name="T5" fmla="*/ 531 h 545"/>
                  <a:gd name="T6" fmla="*/ 32 w 267"/>
                  <a:gd name="T7" fmla="*/ 0 h 545"/>
                  <a:gd name="T8" fmla="*/ 0 w 267"/>
                  <a:gd name="T9" fmla="*/ 16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545">
                    <a:moveTo>
                      <a:pt x="0" y="16"/>
                    </a:moveTo>
                    <a:lnTo>
                      <a:pt x="233" y="545"/>
                    </a:lnTo>
                    <a:lnTo>
                      <a:pt x="267" y="531"/>
                    </a:lnTo>
                    <a:lnTo>
                      <a:pt x="32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4513" y="4021138"/>
                <a:ext cx="257175" cy="339725"/>
              </a:xfrm>
              <a:custGeom>
                <a:avLst/>
                <a:gdLst>
                  <a:gd name="T0" fmla="*/ 30 w 61"/>
                  <a:gd name="T1" fmla="*/ 10 h 81"/>
                  <a:gd name="T2" fmla="*/ 28 w 61"/>
                  <a:gd name="T3" fmla="*/ 0 h 81"/>
                  <a:gd name="T4" fmla="*/ 17 w 61"/>
                  <a:gd name="T5" fmla="*/ 5 h 81"/>
                  <a:gd name="T6" fmla="*/ 1 w 61"/>
                  <a:gd name="T7" fmla="*/ 32 h 81"/>
                  <a:gd name="T8" fmla="*/ 15 w 61"/>
                  <a:gd name="T9" fmla="*/ 26 h 81"/>
                  <a:gd name="T10" fmla="*/ 21 w 61"/>
                  <a:gd name="T11" fmla="*/ 28 h 81"/>
                  <a:gd name="T12" fmla="*/ 21 w 61"/>
                  <a:gd name="T13" fmla="*/ 29 h 81"/>
                  <a:gd name="T14" fmla="*/ 22 w 61"/>
                  <a:gd name="T15" fmla="*/ 29 h 81"/>
                  <a:gd name="T16" fmla="*/ 19 w 61"/>
                  <a:gd name="T17" fmla="*/ 35 h 81"/>
                  <a:gd name="T18" fmla="*/ 4 w 61"/>
                  <a:gd name="T19" fmla="*/ 42 h 81"/>
                  <a:gd name="T20" fmla="*/ 6 w 61"/>
                  <a:gd name="T21" fmla="*/ 47 h 81"/>
                  <a:gd name="T22" fmla="*/ 21 w 61"/>
                  <a:gd name="T23" fmla="*/ 40 h 81"/>
                  <a:gd name="T24" fmla="*/ 27 w 61"/>
                  <a:gd name="T25" fmla="*/ 42 h 81"/>
                  <a:gd name="T26" fmla="*/ 28 w 61"/>
                  <a:gd name="T27" fmla="*/ 43 h 81"/>
                  <a:gd name="T28" fmla="*/ 28 w 61"/>
                  <a:gd name="T29" fmla="*/ 43 h 81"/>
                  <a:gd name="T30" fmla="*/ 25 w 61"/>
                  <a:gd name="T31" fmla="*/ 49 h 81"/>
                  <a:gd name="T32" fmla="*/ 10 w 61"/>
                  <a:gd name="T33" fmla="*/ 56 h 81"/>
                  <a:gd name="T34" fmla="*/ 12 w 61"/>
                  <a:gd name="T35" fmla="*/ 61 h 81"/>
                  <a:gd name="T36" fmla="*/ 28 w 61"/>
                  <a:gd name="T37" fmla="*/ 54 h 81"/>
                  <a:gd name="T38" fmla="*/ 34 w 61"/>
                  <a:gd name="T39" fmla="*/ 56 h 81"/>
                  <a:gd name="T40" fmla="*/ 34 w 61"/>
                  <a:gd name="T41" fmla="*/ 56 h 81"/>
                  <a:gd name="T42" fmla="*/ 34 w 61"/>
                  <a:gd name="T43" fmla="*/ 57 h 81"/>
                  <a:gd name="T44" fmla="*/ 31 w 61"/>
                  <a:gd name="T45" fmla="*/ 63 h 81"/>
                  <a:gd name="T46" fmla="*/ 17 w 61"/>
                  <a:gd name="T47" fmla="*/ 69 h 81"/>
                  <a:gd name="T48" fmla="*/ 48 w 61"/>
                  <a:gd name="T49" fmla="*/ 76 h 81"/>
                  <a:gd name="T50" fmla="*/ 61 w 61"/>
                  <a:gd name="T51" fmla="*/ 71 h 81"/>
                  <a:gd name="T52" fmla="*/ 53 w 61"/>
                  <a:gd name="T53" fmla="*/ 61 h 81"/>
                  <a:gd name="T54" fmla="*/ 30 w 61"/>
                  <a:gd name="T55" fmla="*/ 1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81">
                    <a:moveTo>
                      <a:pt x="30" y="10"/>
                    </a:moveTo>
                    <a:cubicBezTo>
                      <a:pt x="29" y="6"/>
                      <a:pt x="28" y="3"/>
                      <a:pt x="28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6" y="10"/>
                      <a:pt x="0" y="21"/>
                      <a:pt x="1" y="32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8" y="25"/>
                      <a:pt x="20" y="26"/>
                      <a:pt x="21" y="28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9"/>
                      <a:pt x="22" y="29"/>
                      <a:pt x="22" y="29"/>
                    </a:cubicBezTo>
                    <a:cubicBezTo>
                      <a:pt x="23" y="31"/>
                      <a:pt x="22" y="34"/>
                      <a:pt x="19" y="35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4" y="39"/>
                      <a:pt x="26" y="40"/>
                      <a:pt x="27" y="42"/>
                    </a:cubicBezTo>
                    <a:cubicBezTo>
                      <a:pt x="27" y="42"/>
                      <a:pt x="27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5"/>
                      <a:pt x="28" y="48"/>
                      <a:pt x="25" y="49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30" y="53"/>
                      <a:pt x="33" y="54"/>
                      <a:pt x="34" y="56"/>
                    </a:cubicBezTo>
                    <a:cubicBezTo>
                      <a:pt x="34" y="56"/>
                      <a:pt x="34" y="56"/>
                      <a:pt x="34" y="56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5" y="59"/>
                      <a:pt x="34" y="62"/>
                      <a:pt x="31" y="63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24" y="78"/>
                      <a:pt x="37" y="81"/>
                      <a:pt x="48" y="76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8" y="68"/>
                      <a:pt x="55" y="65"/>
                      <a:pt x="53" y="61"/>
                    </a:cubicBezTo>
                    <a:lnTo>
                      <a:pt x="3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07155" y="1949866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95390" y="1259683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5167" y="4763862"/>
              <a:ext cx="977061" cy="977061"/>
            </a:xfrm>
            <a:custGeom>
              <a:avLst/>
              <a:gdLst>
                <a:gd name="T0" fmla="*/ 122 w 243"/>
                <a:gd name="T1" fmla="*/ 0 h 243"/>
                <a:gd name="T2" fmla="*/ 0 w 243"/>
                <a:gd name="T3" fmla="*/ 121 h 243"/>
                <a:gd name="T4" fmla="*/ 122 w 243"/>
                <a:gd name="T5" fmla="*/ 243 h 243"/>
                <a:gd name="T6" fmla="*/ 243 w 243"/>
                <a:gd name="T7" fmla="*/ 121 h 243"/>
                <a:gd name="T8" fmla="*/ 122 w 243"/>
                <a:gd name="T9" fmla="*/ 0 h 243"/>
                <a:gd name="T10" fmla="*/ 154 w 243"/>
                <a:gd name="T11" fmla="*/ 121 h 243"/>
                <a:gd name="T12" fmla="*/ 133 w 243"/>
                <a:gd name="T13" fmla="*/ 121 h 243"/>
                <a:gd name="T14" fmla="*/ 133 w 243"/>
                <a:gd name="T15" fmla="*/ 196 h 243"/>
                <a:gd name="T16" fmla="*/ 102 w 243"/>
                <a:gd name="T17" fmla="*/ 196 h 243"/>
                <a:gd name="T18" fmla="*/ 102 w 243"/>
                <a:gd name="T19" fmla="*/ 121 h 243"/>
                <a:gd name="T20" fmla="*/ 87 w 243"/>
                <a:gd name="T21" fmla="*/ 121 h 243"/>
                <a:gd name="T22" fmla="*/ 87 w 243"/>
                <a:gd name="T23" fmla="*/ 94 h 243"/>
                <a:gd name="T24" fmla="*/ 102 w 243"/>
                <a:gd name="T25" fmla="*/ 94 h 243"/>
                <a:gd name="T26" fmla="*/ 102 w 243"/>
                <a:gd name="T27" fmla="*/ 77 h 243"/>
                <a:gd name="T28" fmla="*/ 133 w 243"/>
                <a:gd name="T29" fmla="*/ 46 h 243"/>
                <a:gd name="T30" fmla="*/ 156 w 243"/>
                <a:gd name="T31" fmla="*/ 46 h 243"/>
                <a:gd name="T32" fmla="*/ 156 w 243"/>
                <a:gd name="T33" fmla="*/ 72 h 243"/>
                <a:gd name="T34" fmla="*/ 140 w 243"/>
                <a:gd name="T35" fmla="*/ 72 h 243"/>
                <a:gd name="T36" fmla="*/ 133 w 243"/>
                <a:gd name="T37" fmla="*/ 79 h 243"/>
                <a:gd name="T38" fmla="*/ 133 w 243"/>
                <a:gd name="T39" fmla="*/ 94 h 243"/>
                <a:gd name="T40" fmla="*/ 157 w 243"/>
                <a:gd name="T41" fmla="*/ 94 h 243"/>
                <a:gd name="T42" fmla="*/ 154 w 243"/>
                <a:gd name="T43" fmla="*/ 12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43">
                  <a:moveTo>
                    <a:pt x="122" y="0"/>
                  </a:moveTo>
                  <a:cubicBezTo>
                    <a:pt x="55" y="0"/>
                    <a:pt x="0" y="54"/>
                    <a:pt x="0" y="121"/>
                  </a:cubicBezTo>
                  <a:cubicBezTo>
                    <a:pt x="0" y="188"/>
                    <a:pt x="55" y="243"/>
                    <a:pt x="122" y="243"/>
                  </a:cubicBezTo>
                  <a:cubicBezTo>
                    <a:pt x="189" y="243"/>
                    <a:pt x="243" y="188"/>
                    <a:pt x="243" y="121"/>
                  </a:cubicBezTo>
                  <a:cubicBezTo>
                    <a:pt x="243" y="54"/>
                    <a:pt x="189" y="0"/>
                    <a:pt x="122" y="0"/>
                  </a:cubicBezTo>
                  <a:close/>
                  <a:moveTo>
                    <a:pt x="154" y="121"/>
                  </a:moveTo>
                  <a:cubicBezTo>
                    <a:pt x="133" y="121"/>
                    <a:pt x="133" y="121"/>
                    <a:pt x="133" y="121"/>
                  </a:cubicBezTo>
                  <a:cubicBezTo>
                    <a:pt x="133" y="154"/>
                    <a:pt x="133" y="196"/>
                    <a:pt x="133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2" y="196"/>
                    <a:pt x="102" y="155"/>
                    <a:pt x="102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7"/>
                    <a:pt x="102" y="77"/>
                    <a:pt x="102" y="77"/>
                  </a:cubicBezTo>
                  <a:cubicBezTo>
                    <a:pt x="102" y="65"/>
                    <a:pt x="108" y="46"/>
                    <a:pt x="133" y="46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6" y="72"/>
                    <a:pt x="142" y="72"/>
                    <a:pt x="140" y="72"/>
                  </a:cubicBezTo>
                  <a:cubicBezTo>
                    <a:pt x="137" y="72"/>
                    <a:pt x="133" y="73"/>
                    <a:pt x="133" y="79"/>
                  </a:cubicBezTo>
                  <a:cubicBezTo>
                    <a:pt x="133" y="94"/>
                    <a:pt x="133" y="94"/>
                    <a:pt x="133" y="94"/>
                  </a:cubicBezTo>
                  <a:cubicBezTo>
                    <a:pt x="157" y="94"/>
                    <a:pt x="157" y="94"/>
                    <a:pt x="157" y="94"/>
                  </a:cubicBezTo>
                  <a:lnTo>
                    <a:pt x="154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18184" y="2794520"/>
              <a:ext cx="566148" cy="751820"/>
            </a:xfrm>
            <a:custGeom>
              <a:avLst/>
              <a:gdLst>
                <a:gd name="T0" fmla="*/ 3 w 141"/>
                <a:gd name="T1" fmla="*/ 157 h 187"/>
                <a:gd name="T2" fmla="*/ 3 w 141"/>
                <a:gd name="T3" fmla="*/ 155 h 187"/>
                <a:gd name="T4" fmla="*/ 36 w 141"/>
                <a:gd name="T5" fmla="*/ 131 h 187"/>
                <a:gd name="T6" fmla="*/ 38 w 141"/>
                <a:gd name="T7" fmla="*/ 130 h 187"/>
                <a:gd name="T8" fmla="*/ 60 w 141"/>
                <a:gd name="T9" fmla="*/ 139 h 187"/>
                <a:gd name="T10" fmla="*/ 87 w 141"/>
                <a:gd name="T11" fmla="*/ 105 h 187"/>
                <a:gd name="T12" fmla="*/ 99 w 141"/>
                <a:gd name="T13" fmla="*/ 65 h 187"/>
                <a:gd name="T14" fmla="*/ 79 w 141"/>
                <a:gd name="T15" fmla="*/ 50 h 187"/>
                <a:gd name="T16" fmla="*/ 80 w 141"/>
                <a:gd name="T17" fmla="*/ 10 h 187"/>
                <a:gd name="T18" fmla="*/ 82 w 141"/>
                <a:gd name="T19" fmla="*/ 8 h 187"/>
                <a:gd name="T20" fmla="*/ 96 w 141"/>
                <a:gd name="T21" fmla="*/ 0 h 187"/>
                <a:gd name="T22" fmla="*/ 100 w 141"/>
                <a:gd name="T23" fmla="*/ 1 h 187"/>
                <a:gd name="T24" fmla="*/ 123 w 141"/>
                <a:gd name="T25" fmla="*/ 15 h 187"/>
                <a:gd name="T26" fmla="*/ 113 w 141"/>
                <a:gd name="T27" fmla="*/ 123 h 187"/>
                <a:gd name="T28" fmla="*/ 32 w 141"/>
                <a:gd name="T29" fmla="*/ 187 h 187"/>
                <a:gd name="T30" fmla="*/ 32 w 141"/>
                <a:gd name="T31" fmla="*/ 187 h 187"/>
                <a:gd name="T32" fmla="*/ 31 w 141"/>
                <a:gd name="T33" fmla="*/ 187 h 187"/>
                <a:gd name="T34" fmla="*/ 7 w 141"/>
                <a:gd name="T35" fmla="*/ 176 h 187"/>
                <a:gd name="T36" fmla="*/ 3 w 141"/>
                <a:gd name="T37" fmla="*/ 15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1" h="187">
                  <a:moveTo>
                    <a:pt x="3" y="157"/>
                  </a:moveTo>
                  <a:cubicBezTo>
                    <a:pt x="3" y="155"/>
                    <a:pt x="3" y="155"/>
                    <a:pt x="3" y="155"/>
                  </a:cubicBezTo>
                  <a:cubicBezTo>
                    <a:pt x="4" y="148"/>
                    <a:pt x="33" y="131"/>
                    <a:pt x="36" y="131"/>
                  </a:cubicBezTo>
                  <a:cubicBezTo>
                    <a:pt x="38" y="130"/>
                    <a:pt x="38" y="130"/>
                    <a:pt x="38" y="130"/>
                  </a:cubicBezTo>
                  <a:cubicBezTo>
                    <a:pt x="42" y="130"/>
                    <a:pt x="48" y="133"/>
                    <a:pt x="60" y="139"/>
                  </a:cubicBezTo>
                  <a:cubicBezTo>
                    <a:pt x="70" y="132"/>
                    <a:pt x="82" y="114"/>
                    <a:pt x="87" y="105"/>
                  </a:cubicBezTo>
                  <a:cubicBezTo>
                    <a:pt x="92" y="94"/>
                    <a:pt x="99" y="77"/>
                    <a:pt x="99" y="65"/>
                  </a:cubicBezTo>
                  <a:cubicBezTo>
                    <a:pt x="86" y="58"/>
                    <a:pt x="80" y="55"/>
                    <a:pt x="79" y="50"/>
                  </a:cubicBezTo>
                  <a:cubicBezTo>
                    <a:pt x="78" y="48"/>
                    <a:pt x="76" y="14"/>
                    <a:pt x="80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5" y="5"/>
                    <a:pt x="89" y="0"/>
                    <a:pt x="96" y="0"/>
                  </a:cubicBezTo>
                  <a:cubicBezTo>
                    <a:pt x="97" y="0"/>
                    <a:pt x="99" y="0"/>
                    <a:pt x="100" y="1"/>
                  </a:cubicBezTo>
                  <a:cubicBezTo>
                    <a:pt x="105" y="2"/>
                    <a:pt x="117" y="7"/>
                    <a:pt x="123" y="15"/>
                  </a:cubicBezTo>
                  <a:cubicBezTo>
                    <a:pt x="127" y="20"/>
                    <a:pt x="141" y="70"/>
                    <a:pt x="113" y="123"/>
                  </a:cubicBezTo>
                  <a:cubicBezTo>
                    <a:pt x="85" y="174"/>
                    <a:pt x="39" y="187"/>
                    <a:pt x="32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21" y="186"/>
                    <a:pt x="11" y="179"/>
                    <a:pt x="7" y="176"/>
                  </a:cubicBezTo>
                  <a:cubicBezTo>
                    <a:pt x="0" y="171"/>
                    <a:pt x="2" y="162"/>
                    <a:pt x="3" y="1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77128" y="3316534"/>
              <a:ext cx="783780" cy="795954"/>
            </a:xfrm>
            <a:custGeom>
              <a:avLst/>
              <a:gdLst>
                <a:gd name="T0" fmla="*/ 190 w 195"/>
                <a:gd name="T1" fmla="*/ 120 h 198"/>
                <a:gd name="T2" fmla="*/ 192 w 195"/>
                <a:gd name="T3" fmla="*/ 100 h 198"/>
                <a:gd name="T4" fmla="*/ 99 w 195"/>
                <a:gd name="T5" fmla="*/ 7 h 198"/>
                <a:gd name="T6" fmla="*/ 83 w 195"/>
                <a:gd name="T7" fmla="*/ 8 h 198"/>
                <a:gd name="T8" fmla="*/ 54 w 195"/>
                <a:gd name="T9" fmla="*/ 0 h 198"/>
                <a:gd name="T10" fmla="*/ 0 w 195"/>
                <a:gd name="T11" fmla="*/ 54 h 198"/>
                <a:gd name="T12" fmla="*/ 7 w 195"/>
                <a:gd name="T13" fmla="*/ 81 h 198"/>
                <a:gd name="T14" fmla="*/ 5 w 195"/>
                <a:gd name="T15" fmla="*/ 100 h 198"/>
                <a:gd name="T16" fmla="*/ 99 w 195"/>
                <a:gd name="T17" fmla="*/ 193 h 198"/>
                <a:gd name="T18" fmla="*/ 116 w 195"/>
                <a:gd name="T19" fmla="*/ 192 h 198"/>
                <a:gd name="T20" fmla="*/ 141 w 195"/>
                <a:gd name="T21" fmla="*/ 198 h 198"/>
                <a:gd name="T22" fmla="*/ 195 w 195"/>
                <a:gd name="T23" fmla="*/ 144 h 198"/>
                <a:gd name="T24" fmla="*/ 190 w 195"/>
                <a:gd name="T25" fmla="*/ 120 h 198"/>
                <a:gd name="T26" fmla="*/ 146 w 195"/>
                <a:gd name="T27" fmla="*/ 145 h 198"/>
                <a:gd name="T28" fmla="*/ 127 w 195"/>
                <a:gd name="T29" fmla="*/ 159 h 198"/>
                <a:gd name="T30" fmla="*/ 98 w 195"/>
                <a:gd name="T31" fmla="*/ 164 h 198"/>
                <a:gd name="T32" fmla="*/ 65 w 195"/>
                <a:gd name="T33" fmla="*/ 157 h 198"/>
                <a:gd name="T34" fmla="*/ 49 w 195"/>
                <a:gd name="T35" fmla="*/ 144 h 198"/>
                <a:gd name="T36" fmla="*/ 44 w 195"/>
                <a:gd name="T37" fmla="*/ 127 h 198"/>
                <a:gd name="T38" fmla="*/ 47 w 195"/>
                <a:gd name="T39" fmla="*/ 118 h 198"/>
                <a:gd name="T40" fmla="*/ 57 w 195"/>
                <a:gd name="T41" fmla="*/ 114 h 198"/>
                <a:gd name="T42" fmla="*/ 65 w 195"/>
                <a:gd name="T43" fmla="*/ 117 h 198"/>
                <a:gd name="T44" fmla="*/ 71 w 195"/>
                <a:gd name="T45" fmla="*/ 125 h 198"/>
                <a:gd name="T46" fmla="*/ 76 w 195"/>
                <a:gd name="T47" fmla="*/ 135 h 198"/>
                <a:gd name="T48" fmla="*/ 84 w 195"/>
                <a:gd name="T49" fmla="*/ 141 h 198"/>
                <a:gd name="T50" fmla="*/ 98 w 195"/>
                <a:gd name="T51" fmla="*/ 143 h 198"/>
                <a:gd name="T52" fmla="*/ 116 w 195"/>
                <a:gd name="T53" fmla="*/ 138 h 198"/>
                <a:gd name="T54" fmla="*/ 123 w 195"/>
                <a:gd name="T55" fmla="*/ 127 h 198"/>
                <a:gd name="T56" fmla="*/ 120 w 195"/>
                <a:gd name="T57" fmla="*/ 118 h 198"/>
                <a:gd name="T58" fmla="*/ 110 w 195"/>
                <a:gd name="T59" fmla="*/ 112 h 198"/>
                <a:gd name="T60" fmla="*/ 93 w 195"/>
                <a:gd name="T61" fmla="*/ 108 h 198"/>
                <a:gd name="T62" fmla="*/ 68 w 195"/>
                <a:gd name="T63" fmla="*/ 101 h 198"/>
                <a:gd name="T64" fmla="*/ 52 w 195"/>
                <a:gd name="T65" fmla="*/ 89 h 198"/>
                <a:gd name="T66" fmla="*/ 46 w 195"/>
                <a:gd name="T67" fmla="*/ 70 h 198"/>
                <a:gd name="T68" fmla="*/ 52 w 195"/>
                <a:gd name="T69" fmla="*/ 51 h 198"/>
                <a:gd name="T70" fmla="*/ 71 w 195"/>
                <a:gd name="T71" fmla="*/ 39 h 198"/>
                <a:gd name="T72" fmla="*/ 98 w 195"/>
                <a:gd name="T73" fmla="*/ 35 h 198"/>
                <a:gd name="T74" fmla="*/ 120 w 195"/>
                <a:gd name="T75" fmla="*/ 37 h 198"/>
                <a:gd name="T76" fmla="*/ 135 w 195"/>
                <a:gd name="T77" fmla="*/ 45 h 198"/>
                <a:gd name="T78" fmla="*/ 144 w 195"/>
                <a:gd name="T79" fmla="*/ 55 h 198"/>
                <a:gd name="T80" fmla="*/ 147 w 195"/>
                <a:gd name="T81" fmla="*/ 66 h 198"/>
                <a:gd name="T82" fmla="*/ 143 w 195"/>
                <a:gd name="T83" fmla="*/ 75 h 198"/>
                <a:gd name="T84" fmla="*/ 134 w 195"/>
                <a:gd name="T85" fmla="*/ 79 h 198"/>
                <a:gd name="T86" fmla="*/ 126 w 195"/>
                <a:gd name="T87" fmla="*/ 76 h 198"/>
                <a:gd name="T88" fmla="*/ 120 w 195"/>
                <a:gd name="T89" fmla="*/ 69 h 198"/>
                <a:gd name="T90" fmla="*/ 112 w 195"/>
                <a:gd name="T91" fmla="*/ 59 h 198"/>
                <a:gd name="T92" fmla="*/ 96 w 195"/>
                <a:gd name="T93" fmla="*/ 55 h 198"/>
                <a:gd name="T94" fmla="*/ 80 w 195"/>
                <a:gd name="T95" fmla="*/ 59 h 198"/>
                <a:gd name="T96" fmla="*/ 74 w 195"/>
                <a:gd name="T97" fmla="*/ 68 h 198"/>
                <a:gd name="T98" fmla="*/ 76 w 195"/>
                <a:gd name="T99" fmla="*/ 73 h 198"/>
                <a:gd name="T100" fmla="*/ 82 w 195"/>
                <a:gd name="T101" fmla="*/ 78 h 198"/>
                <a:gd name="T102" fmla="*/ 89 w 195"/>
                <a:gd name="T103" fmla="*/ 81 h 198"/>
                <a:gd name="T104" fmla="*/ 102 w 195"/>
                <a:gd name="T105" fmla="*/ 84 h 198"/>
                <a:gd name="T106" fmla="*/ 123 w 195"/>
                <a:gd name="T107" fmla="*/ 89 h 198"/>
                <a:gd name="T108" fmla="*/ 139 w 195"/>
                <a:gd name="T109" fmla="*/ 96 h 198"/>
                <a:gd name="T110" fmla="*/ 149 w 195"/>
                <a:gd name="T111" fmla="*/ 108 h 198"/>
                <a:gd name="T112" fmla="*/ 153 w 195"/>
                <a:gd name="T113" fmla="*/ 124 h 198"/>
                <a:gd name="T114" fmla="*/ 146 w 195"/>
                <a:gd name="T115" fmla="*/ 14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" h="198">
                  <a:moveTo>
                    <a:pt x="190" y="120"/>
                  </a:moveTo>
                  <a:cubicBezTo>
                    <a:pt x="191" y="114"/>
                    <a:pt x="192" y="107"/>
                    <a:pt x="192" y="100"/>
                  </a:cubicBezTo>
                  <a:cubicBezTo>
                    <a:pt x="192" y="49"/>
                    <a:pt x="150" y="7"/>
                    <a:pt x="99" y="7"/>
                  </a:cubicBezTo>
                  <a:cubicBezTo>
                    <a:pt x="93" y="7"/>
                    <a:pt x="88" y="7"/>
                    <a:pt x="83" y="8"/>
                  </a:cubicBezTo>
                  <a:cubicBezTo>
                    <a:pt x="74" y="3"/>
                    <a:pt x="6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4"/>
                    <a:pt x="2" y="73"/>
                    <a:pt x="7" y="81"/>
                  </a:cubicBezTo>
                  <a:cubicBezTo>
                    <a:pt x="6" y="87"/>
                    <a:pt x="5" y="94"/>
                    <a:pt x="5" y="100"/>
                  </a:cubicBezTo>
                  <a:cubicBezTo>
                    <a:pt x="5" y="152"/>
                    <a:pt x="47" y="193"/>
                    <a:pt x="99" y="193"/>
                  </a:cubicBezTo>
                  <a:cubicBezTo>
                    <a:pt x="104" y="193"/>
                    <a:pt x="110" y="193"/>
                    <a:pt x="116" y="192"/>
                  </a:cubicBezTo>
                  <a:cubicBezTo>
                    <a:pt x="123" y="196"/>
                    <a:pt x="132" y="198"/>
                    <a:pt x="141" y="198"/>
                  </a:cubicBezTo>
                  <a:cubicBezTo>
                    <a:pt x="171" y="198"/>
                    <a:pt x="195" y="174"/>
                    <a:pt x="195" y="144"/>
                  </a:cubicBezTo>
                  <a:cubicBezTo>
                    <a:pt x="195" y="136"/>
                    <a:pt x="193" y="127"/>
                    <a:pt x="190" y="120"/>
                  </a:cubicBezTo>
                  <a:close/>
                  <a:moveTo>
                    <a:pt x="146" y="145"/>
                  </a:moveTo>
                  <a:cubicBezTo>
                    <a:pt x="142" y="151"/>
                    <a:pt x="136" y="156"/>
                    <a:pt x="127" y="159"/>
                  </a:cubicBezTo>
                  <a:cubicBezTo>
                    <a:pt x="119" y="163"/>
                    <a:pt x="109" y="164"/>
                    <a:pt x="98" y="164"/>
                  </a:cubicBezTo>
                  <a:cubicBezTo>
                    <a:pt x="85" y="164"/>
                    <a:pt x="74" y="162"/>
                    <a:pt x="65" y="157"/>
                  </a:cubicBezTo>
                  <a:cubicBezTo>
                    <a:pt x="59" y="154"/>
                    <a:pt x="53" y="149"/>
                    <a:pt x="49" y="144"/>
                  </a:cubicBezTo>
                  <a:cubicBezTo>
                    <a:pt x="46" y="138"/>
                    <a:pt x="44" y="132"/>
                    <a:pt x="44" y="127"/>
                  </a:cubicBezTo>
                  <a:cubicBezTo>
                    <a:pt x="44" y="123"/>
                    <a:pt x="45" y="120"/>
                    <a:pt x="47" y="118"/>
                  </a:cubicBezTo>
                  <a:cubicBezTo>
                    <a:pt x="50" y="116"/>
                    <a:pt x="53" y="114"/>
                    <a:pt x="57" y="114"/>
                  </a:cubicBezTo>
                  <a:cubicBezTo>
                    <a:pt x="60" y="114"/>
                    <a:pt x="63" y="115"/>
                    <a:pt x="65" y="117"/>
                  </a:cubicBezTo>
                  <a:cubicBezTo>
                    <a:pt x="68" y="119"/>
                    <a:pt x="69" y="122"/>
                    <a:pt x="71" y="125"/>
                  </a:cubicBezTo>
                  <a:cubicBezTo>
                    <a:pt x="72" y="129"/>
                    <a:pt x="74" y="132"/>
                    <a:pt x="76" y="135"/>
                  </a:cubicBezTo>
                  <a:cubicBezTo>
                    <a:pt x="78" y="137"/>
                    <a:pt x="81" y="139"/>
                    <a:pt x="84" y="141"/>
                  </a:cubicBezTo>
                  <a:cubicBezTo>
                    <a:pt x="87" y="142"/>
                    <a:pt x="92" y="143"/>
                    <a:pt x="98" y="143"/>
                  </a:cubicBezTo>
                  <a:cubicBezTo>
                    <a:pt x="105" y="143"/>
                    <a:pt x="112" y="142"/>
                    <a:pt x="116" y="138"/>
                  </a:cubicBezTo>
                  <a:cubicBezTo>
                    <a:pt x="121" y="135"/>
                    <a:pt x="123" y="131"/>
                    <a:pt x="123" y="127"/>
                  </a:cubicBezTo>
                  <a:cubicBezTo>
                    <a:pt x="123" y="123"/>
                    <a:pt x="122" y="120"/>
                    <a:pt x="120" y="118"/>
                  </a:cubicBezTo>
                  <a:cubicBezTo>
                    <a:pt x="117" y="115"/>
                    <a:pt x="114" y="114"/>
                    <a:pt x="110" y="112"/>
                  </a:cubicBezTo>
                  <a:cubicBezTo>
                    <a:pt x="105" y="111"/>
                    <a:pt x="100" y="110"/>
                    <a:pt x="93" y="108"/>
                  </a:cubicBezTo>
                  <a:cubicBezTo>
                    <a:pt x="83" y="106"/>
                    <a:pt x="75" y="104"/>
                    <a:pt x="68" y="101"/>
                  </a:cubicBezTo>
                  <a:cubicBezTo>
                    <a:pt x="61" y="98"/>
                    <a:pt x="56" y="94"/>
                    <a:pt x="52" y="89"/>
                  </a:cubicBezTo>
                  <a:cubicBezTo>
                    <a:pt x="48" y="84"/>
                    <a:pt x="46" y="78"/>
                    <a:pt x="46" y="70"/>
                  </a:cubicBezTo>
                  <a:cubicBezTo>
                    <a:pt x="46" y="63"/>
                    <a:pt x="48" y="57"/>
                    <a:pt x="52" y="51"/>
                  </a:cubicBezTo>
                  <a:cubicBezTo>
                    <a:pt x="57" y="46"/>
                    <a:pt x="63" y="42"/>
                    <a:pt x="71" y="39"/>
                  </a:cubicBezTo>
                  <a:cubicBezTo>
                    <a:pt x="78" y="36"/>
                    <a:pt x="87" y="35"/>
                    <a:pt x="98" y="35"/>
                  </a:cubicBezTo>
                  <a:cubicBezTo>
                    <a:pt x="106" y="35"/>
                    <a:pt x="114" y="35"/>
                    <a:pt x="120" y="37"/>
                  </a:cubicBezTo>
                  <a:cubicBezTo>
                    <a:pt x="126" y="39"/>
                    <a:pt x="131" y="42"/>
                    <a:pt x="135" y="45"/>
                  </a:cubicBezTo>
                  <a:cubicBezTo>
                    <a:pt x="139" y="48"/>
                    <a:pt x="142" y="52"/>
                    <a:pt x="144" y="55"/>
                  </a:cubicBezTo>
                  <a:cubicBezTo>
                    <a:pt x="146" y="59"/>
                    <a:pt x="147" y="62"/>
                    <a:pt x="147" y="66"/>
                  </a:cubicBezTo>
                  <a:cubicBezTo>
                    <a:pt x="147" y="69"/>
                    <a:pt x="146" y="72"/>
                    <a:pt x="143" y="75"/>
                  </a:cubicBezTo>
                  <a:cubicBezTo>
                    <a:pt x="141" y="78"/>
                    <a:pt x="137" y="79"/>
                    <a:pt x="134" y="79"/>
                  </a:cubicBezTo>
                  <a:cubicBezTo>
                    <a:pt x="130" y="79"/>
                    <a:pt x="128" y="78"/>
                    <a:pt x="126" y="76"/>
                  </a:cubicBezTo>
                  <a:cubicBezTo>
                    <a:pt x="124" y="75"/>
                    <a:pt x="122" y="72"/>
                    <a:pt x="120" y="69"/>
                  </a:cubicBezTo>
                  <a:cubicBezTo>
                    <a:pt x="118" y="65"/>
                    <a:pt x="115" y="61"/>
                    <a:pt x="112" y="59"/>
                  </a:cubicBezTo>
                  <a:cubicBezTo>
                    <a:pt x="109" y="56"/>
                    <a:pt x="103" y="55"/>
                    <a:pt x="96" y="55"/>
                  </a:cubicBezTo>
                  <a:cubicBezTo>
                    <a:pt x="89" y="55"/>
                    <a:pt x="84" y="56"/>
                    <a:pt x="80" y="59"/>
                  </a:cubicBezTo>
                  <a:cubicBezTo>
                    <a:pt x="76" y="62"/>
                    <a:pt x="74" y="65"/>
                    <a:pt x="74" y="68"/>
                  </a:cubicBezTo>
                  <a:cubicBezTo>
                    <a:pt x="74" y="70"/>
                    <a:pt x="75" y="72"/>
                    <a:pt x="76" y="73"/>
                  </a:cubicBezTo>
                  <a:cubicBezTo>
                    <a:pt x="77" y="75"/>
                    <a:pt x="79" y="76"/>
                    <a:pt x="82" y="78"/>
                  </a:cubicBezTo>
                  <a:cubicBezTo>
                    <a:pt x="84" y="79"/>
                    <a:pt x="87" y="80"/>
                    <a:pt x="89" y="81"/>
                  </a:cubicBezTo>
                  <a:cubicBezTo>
                    <a:pt x="92" y="81"/>
                    <a:pt x="96" y="82"/>
                    <a:pt x="102" y="84"/>
                  </a:cubicBezTo>
                  <a:cubicBezTo>
                    <a:pt x="110" y="85"/>
                    <a:pt x="117" y="87"/>
                    <a:pt x="123" y="89"/>
                  </a:cubicBezTo>
                  <a:cubicBezTo>
                    <a:pt x="129" y="91"/>
                    <a:pt x="134" y="94"/>
                    <a:pt x="139" y="96"/>
                  </a:cubicBezTo>
                  <a:cubicBezTo>
                    <a:pt x="143" y="99"/>
                    <a:pt x="147" y="103"/>
                    <a:pt x="149" y="108"/>
                  </a:cubicBezTo>
                  <a:cubicBezTo>
                    <a:pt x="152" y="112"/>
                    <a:pt x="153" y="118"/>
                    <a:pt x="153" y="124"/>
                  </a:cubicBezTo>
                  <a:cubicBezTo>
                    <a:pt x="153" y="132"/>
                    <a:pt x="151" y="139"/>
                    <a:pt x="146" y="1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94610" y="2211632"/>
              <a:ext cx="776170" cy="779214"/>
            </a:xfrm>
            <a:custGeom>
              <a:avLst/>
              <a:gdLst>
                <a:gd name="T0" fmla="*/ 192 w 193"/>
                <a:gd name="T1" fmla="*/ 81 h 194"/>
                <a:gd name="T2" fmla="*/ 191 w 193"/>
                <a:gd name="T3" fmla="*/ 77 h 194"/>
                <a:gd name="T4" fmla="*/ 188 w 193"/>
                <a:gd name="T5" fmla="*/ 75 h 194"/>
                <a:gd name="T6" fmla="*/ 162 w 193"/>
                <a:gd name="T7" fmla="*/ 71 h 194"/>
                <a:gd name="T8" fmla="*/ 157 w 193"/>
                <a:gd name="T9" fmla="*/ 54 h 194"/>
                <a:gd name="T10" fmla="*/ 151 w 193"/>
                <a:gd name="T11" fmla="*/ 34 h 194"/>
                <a:gd name="T12" fmla="*/ 104 w 193"/>
                <a:gd name="T13" fmla="*/ 0 h 194"/>
                <a:gd name="T14" fmla="*/ 61 w 193"/>
                <a:gd name="T15" fmla="*/ 0 h 194"/>
                <a:gd name="T16" fmla="*/ 0 w 193"/>
                <a:gd name="T17" fmla="*/ 61 h 194"/>
                <a:gd name="T18" fmla="*/ 0 w 193"/>
                <a:gd name="T19" fmla="*/ 133 h 194"/>
                <a:gd name="T20" fmla="*/ 61 w 193"/>
                <a:gd name="T21" fmla="*/ 194 h 194"/>
                <a:gd name="T22" fmla="*/ 131 w 193"/>
                <a:gd name="T23" fmla="*/ 194 h 194"/>
                <a:gd name="T24" fmla="*/ 192 w 193"/>
                <a:gd name="T25" fmla="*/ 133 h 194"/>
                <a:gd name="T26" fmla="*/ 193 w 193"/>
                <a:gd name="T27" fmla="*/ 83 h 194"/>
                <a:gd name="T28" fmla="*/ 192 w 193"/>
                <a:gd name="T29" fmla="*/ 81 h 194"/>
                <a:gd name="T30" fmla="*/ 62 w 193"/>
                <a:gd name="T31" fmla="*/ 50 h 194"/>
                <a:gd name="T32" fmla="*/ 96 w 193"/>
                <a:gd name="T33" fmla="*/ 50 h 194"/>
                <a:gd name="T34" fmla="*/ 108 w 193"/>
                <a:gd name="T35" fmla="*/ 62 h 194"/>
                <a:gd name="T36" fmla="*/ 96 w 193"/>
                <a:gd name="T37" fmla="*/ 73 h 194"/>
                <a:gd name="T38" fmla="*/ 62 w 193"/>
                <a:gd name="T39" fmla="*/ 73 h 194"/>
                <a:gd name="T40" fmla="*/ 50 w 193"/>
                <a:gd name="T41" fmla="*/ 62 h 194"/>
                <a:gd name="T42" fmla="*/ 62 w 193"/>
                <a:gd name="T43" fmla="*/ 50 h 194"/>
                <a:gd name="T44" fmla="*/ 131 w 193"/>
                <a:gd name="T45" fmla="*/ 143 h 194"/>
                <a:gd name="T46" fmla="*/ 62 w 193"/>
                <a:gd name="T47" fmla="*/ 143 h 194"/>
                <a:gd name="T48" fmla="*/ 50 w 193"/>
                <a:gd name="T49" fmla="*/ 132 h 194"/>
                <a:gd name="T50" fmla="*/ 62 w 193"/>
                <a:gd name="T51" fmla="*/ 120 h 194"/>
                <a:gd name="T52" fmla="*/ 131 w 193"/>
                <a:gd name="T53" fmla="*/ 120 h 194"/>
                <a:gd name="T54" fmla="*/ 142 w 193"/>
                <a:gd name="T55" fmla="*/ 132 h 194"/>
                <a:gd name="T56" fmla="*/ 131 w 193"/>
                <a:gd name="T57" fmla="*/ 14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3" h="194">
                  <a:moveTo>
                    <a:pt x="192" y="81"/>
                  </a:moveTo>
                  <a:cubicBezTo>
                    <a:pt x="191" y="77"/>
                    <a:pt x="191" y="77"/>
                    <a:pt x="191" y="77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4" y="72"/>
                    <a:pt x="166" y="75"/>
                    <a:pt x="162" y="71"/>
                  </a:cubicBezTo>
                  <a:cubicBezTo>
                    <a:pt x="158" y="68"/>
                    <a:pt x="158" y="62"/>
                    <a:pt x="157" y="54"/>
                  </a:cubicBezTo>
                  <a:cubicBezTo>
                    <a:pt x="155" y="39"/>
                    <a:pt x="153" y="39"/>
                    <a:pt x="151" y="34"/>
                  </a:cubicBezTo>
                  <a:cubicBezTo>
                    <a:pt x="143" y="16"/>
                    <a:pt x="120" y="2"/>
                    <a:pt x="10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66"/>
                    <a:pt x="28" y="194"/>
                    <a:pt x="61" y="194"/>
                  </a:cubicBezTo>
                  <a:cubicBezTo>
                    <a:pt x="131" y="194"/>
                    <a:pt x="131" y="194"/>
                    <a:pt x="131" y="194"/>
                  </a:cubicBezTo>
                  <a:cubicBezTo>
                    <a:pt x="165" y="194"/>
                    <a:pt x="192" y="166"/>
                    <a:pt x="192" y="133"/>
                  </a:cubicBezTo>
                  <a:cubicBezTo>
                    <a:pt x="193" y="83"/>
                    <a:pt x="193" y="83"/>
                    <a:pt x="193" y="83"/>
                  </a:cubicBezTo>
                  <a:lnTo>
                    <a:pt x="192" y="81"/>
                  </a:lnTo>
                  <a:close/>
                  <a:moveTo>
                    <a:pt x="62" y="50"/>
                  </a:moveTo>
                  <a:cubicBezTo>
                    <a:pt x="96" y="50"/>
                    <a:pt x="96" y="50"/>
                    <a:pt x="96" y="50"/>
                  </a:cubicBezTo>
                  <a:cubicBezTo>
                    <a:pt x="102" y="50"/>
                    <a:pt x="108" y="55"/>
                    <a:pt x="108" y="62"/>
                  </a:cubicBezTo>
                  <a:cubicBezTo>
                    <a:pt x="108" y="68"/>
                    <a:pt x="102" y="73"/>
                    <a:pt x="96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6" y="73"/>
                    <a:pt x="50" y="68"/>
                    <a:pt x="50" y="62"/>
                  </a:cubicBezTo>
                  <a:cubicBezTo>
                    <a:pt x="50" y="55"/>
                    <a:pt x="56" y="50"/>
                    <a:pt x="62" y="50"/>
                  </a:cubicBezTo>
                  <a:close/>
                  <a:moveTo>
                    <a:pt x="131" y="143"/>
                  </a:moveTo>
                  <a:cubicBezTo>
                    <a:pt x="62" y="143"/>
                    <a:pt x="62" y="143"/>
                    <a:pt x="62" y="143"/>
                  </a:cubicBezTo>
                  <a:cubicBezTo>
                    <a:pt x="56" y="143"/>
                    <a:pt x="50" y="138"/>
                    <a:pt x="50" y="132"/>
                  </a:cubicBezTo>
                  <a:cubicBezTo>
                    <a:pt x="50" y="125"/>
                    <a:pt x="56" y="120"/>
                    <a:pt x="6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7" y="120"/>
                    <a:pt x="142" y="125"/>
                    <a:pt x="142" y="132"/>
                  </a:cubicBezTo>
                  <a:cubicBezTo>
                    <a:pt x="142" y="138"/>
                    <a:pt x="137" y="143"/>
                    <a:pt x="131" y="1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grpSp>
          <p:nvGrpSpPr>
            <p:cNvPr id="13" name="Group 12出自【趣你的PPT】(微信:qunideppt)：最优质的PPT资源库"/>
            <p:cNvGrpSpPr/>
            <p:nvPr/>
          </p:nvGrpSpPr>
          <p:grpSpPr>
            <a:xfrm>
              <a:off x="8396467" y="668424"/>
              <a:ext cx="937492" cy="931403"/>
              <a:chOff x="2189163" y="538163"/>
              <a:chExt cx="977900" cy="971549"/>
            </a:xfrm>
            <a:solidFill>
              <a:schemeClr val="accent2"/>
            </a:solidFill>
          </p:grpSpPr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9163" y="538163"/>
                <a:ext cx="733425" cy="677862"/>
              </a:xfrm>
              <a:custGeom>
                <a:avLst/>
                <a:gdLst>
                  <a:gd name="T0" fmla="*/ 75 w 175"/>
                  <a:gd name="T1" fmla="*/ 162 h 162"/>
                  <a:gd name="T2" fmla="*/ 87 w 175"/>
                  <a:gd name="T3" fmla="*/ 152 h 162"/>
                  <a:gd name="T4" fmla="*/ 76 w 175"/>
                  <a:gd name="T5" fmla="*/ 142 h 162"/>
                  <a:gd name="T6" fmla="*/ 69 w 175"/>
                  <a:gd name="T7" fmla="*/ 142 h 162"/>
                  <a:gd name="T8" fmla="*/ 37 w 175"/>
                  <a:gd name="T9" fmla="*/ 109 h 162"/>
                  <a:gd name="T10" fmla="*/ 70 w 175"/>
                  <a:gd name="T11" fmla="*/ 78 h 162"/>
                  <a:gd name="T12" fmla="*/ 114 w 175"/>
                  <a:gd name="T13" fmla="*/ 78 h 162"/>
                  <a:gd name="T14" fmla="*/ 146 w 175"/>
                  <a:gd name="T15" fmla="*/ 110 h 162"/>
                  <a:gd name="T16" fmla="*/ 146 w 175"/>
                  <a:gd name="T17" fmla="*/ 151 h 162"/>
                  <a:gd name="T18" fmla="*/ 158 w 175"/>
                  <a:gd name="T19" fmla="*/ 162 h 162"/>
                  <a:gd name="T20" fmla="*/ 163 w 175"/>
                  <a:gd name="T21" fmla="*/ 162 h 162"/>
                  <a:gd name="T22" fmla="*/ 175 w 175"/>
                  <a:gd name="T23" fmla="*/ 151 h 162"/>
                  <a:gd name="T24" fmla="*/ 175 w 175"/>
                  <a:gd name="T25" fmla="*/ 15 h 162"/>
                  <a:gd name="T26" fmla="*/ 117 w 175"/>
                  <a:gd name="T27" fmla="*/ 0 h 162"/>
                  <a:gd name="T28" fmla="*/ 0 w 175"/>
                  <a:gd name="T29" fmla="*/ 116 h 162"/>
                  <a:gd name="T30" fmla="*/ 10 w 175"/>
                  <a:gd name="T31" fmla="*/ 162 h 162"/>
                  <a:gd name="T32" fmla="*/ 75 w 175"/>
                  <a:gd name="T33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5" h="162">
                    <a:moveTo>
                      <a:pt x="75" y="162"/>
                    </a:moveTo>
                    <a:cubicBezTo>
                      <a:pt x="82" y="162"/>
                      <a:pt x="87" y="158"/>
                      <a:pt x="87" y="152"/>
                    </a:cubicBezTo>
                    <a:cubicBezTo>
                      <a:pt x="87" y="147"/>
                      <a:pt x="82" y="143"/>
                      <a:pt x="76" y="142"/>
                    </a:cubicBezTo>
                    <a:cubicBezTo>
                      <a:pt x="69" y="142"/>
                      <a:pt x="69" y="142"/>
                      <a:pt x="69" y="142"/>
                    </a:cubicBezTo>
                    <a:cubicBezTo>
                      <a:pt x="52" y="141"/>
                      <a:pt x="37" y="126"/>
                      <a:pt x="37" y="109"/>
                    </a:cubicBezTo>
                    <a:cubicBezTo>
                      <a:pt x="37" y="92"/>
                      <a:pt x="52" y="78"/>
                      <a:pt x="70" y="78"/>
                    </a:cubicBezTo>
                    <a:cubicBezTo>
                      <a:pt x="114" y="78"/>
                      <a:pt x="114" y="78"/>
                      <a:pt x="114" y="78"/>
                    </a:cubicBezTo>
                    <a:cubicBezTo>
                      <a:pt x="132" y="78"/>
                      <a:pt x="146" y="92"/>
                      <a:pt x="146" y="110"/>
                    </a:cubicBezTo>
                    <a:cubicBezTo>
                      <a:pt x="146" y="151"/>
                      <a:pt x="146" y="151"/>
                      <a:pt x="146" y="151"/>
                    </a:cubicBezTo>
                    <a:cubicBezTo>
                      <a:pt x="146" y="157"/>
                      <a:pt x="152" y="162"/>
                      <a:pt x="158" y="162"/>
                    </a:cubicBezTo>
                    <a:cubicBezTo>
                      <a:pt x="163" y="162"/>
                      <a:pt x="163" y="162"/>
                      <a:pt x="163" y="162"/>
                    </a:cubicBezTo>
                    <a:cubicBezTo>
                      <a:pt x="169" y="162"/>
                      <a:pt x="175" y="157"/>
                      <a:pt x="175" y="151"/>
                    </a:cubicBezTo>
                    <a:cubicBezTo>
                      <a:pt x="175" y="15"/>
                      <a:pt x="175" y="15"/>
                      <a:pt x="175" y="15"/>
                    </a:cubicBezTo>
                    <a:cubicBezTo>
                      <a:pt x="158" y="5"/>
                      <a:pt x="138" y="0"/>
                      <a:pt x="117" y="0"/>
                    </a:cubicBezTo>
                    <a:cubicBezTo>
                      <a:pt x="52" y="0"/>
                      <a:pt x="0" y="52"/>
                      <a:pt x="0" y="116"/>
                    </a:cubicBezTo>
                    <a:cubicBezTo>
                      <a:pt x="0" y="132"/>
                      <a:pt x="4" y="148"/>
                      <a:pt x="10" y="162"/>
                    </a:cubicBezTo>
                    <a:lnTo>
                      <a:pt x="75" y="1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1238" y="666750"/>
                <a:ext cx="885825" cy="842962"/>
              </a:xfrm>
              <a:custGeom>
                <a:avLst/>
                <a:gdLst>
                  <a:gd name="T0" fmla="*/ 174 w 211"/>
                  <a:gd name="T1" fmla="*/ 0 h 201"/>
                  <a:gd name="T2" fmla="*/ 174 w 211"/>
                  <a:gd name="T3" fmla="*/ 120 h 201"/>
                  <a:gd name="T4" fmla="*/ 141 w 211"/>
                  <a:gd name="T5" fmla="*/ 152 h 201"/>
                  <a:gd name="T6" fmla="*/ 136 w 211"/>
                  <a:gd name="T7" fmla="*/ 152 h 201"/>
                  <a:gd name="T8" fmla="*/ 103 w 211"/>
                  <a:gd name="T9" fmla="*/ 120 h 201"/>
                  <a:gd name="T10" fmla="*/ 103 w 211"/>
                  <a:gd name="T11" fmla="*/ 79 h 201"/>
                  <a:gd name="T12" fmla="*/ 92 w 211"/>
                  <a:gd name="T13" fmla="*/ 67 h 201"/>
                  <a:gd name="T14" fmla="*/ 48 w 211"/>
                  <a:gd name="T15" fmla="*/ 67 h 201"/>
                  <a:gd name="T16" fmla="*/ 36 w 211"/>
                  <a:gd name="T17" fmla="*/ 78 h 201"/>
                  <a:gd name="T18" fmla="*/ 48 w 211"/>
                  <a:gd name="T19" fmla="*/ 90 h 201"/>
                  <a:gd name="T20" fmla="*/ 55 w 211"/>
                  <a:gd name="T21" fmla="*/ 90 h 201"/>
                  <a:gd name="T22" fmla="*/ 86 w 211"/>
                  <a:gd name="T23" fmla="*/ 122 h 201"/>
                  <a:gd name="T24" fmla="*/ 53 w 211"/>
                  <a:gd name="T25" fmla="*/ 152 h 201"/>
                  <a:gd name="T26" fmla="*/ 0 w 211"/>
                  <a:gd name="T27" fmla="*/ 152 h 201"/>
                  <a:gd name="T28" fmla="*/ 95 w 211"/>
                  <a:gd name="T29" fmla="*/ 201 h 201"/>
                  <a:gd name="T30" fmla="*/ 211 w 211"/>
                  <a:gd name="T31" fmla="*/ 85 h 201"/>
                  <a:gd name="T32" fmla="*/ 174 w 211"/>
                  <a:gd name="T33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201">
                    <a:moveTo>
                      <a:pt x="174" y="0"/>
                    </a:moveTo>
                    <a:cubicBezTo>
                      <a:pt x="174" y="120"/>
                      <a:pt x="174" y="120"/>
                      <a:pt x="174" y="120"/>
                    </a:cubicBezTo>
                    <a:cubicBezTo>
                      <a:pt x="174" y="138"/>
                      <a:pt x="159" y="152"/>
                      <a:pt x="141" y="152"/>
                    </a:cubicBezTo>
                    <a:cubicBezTo>
                      <a:pt x="136" y="152"/>
                      <a:pt x="136" y="152"/>
                      <a:pt x="136" y="152"/>
                    </a:cubicBezTo>
                    <a:cubicBezTo>
                      <a:pt x="118" y="152"/>
                      <a:pt x="103" y="138"/>
                      <a:pt x="103" y="120"/>
                    </a:cubicBezTo>
                    <a:cubicBezTo>
                      <a:pt x="103" y="79"/>
                      <a:pt x="103" y="79"/>
                      <a:pt x="103" y="79"/>
                    </a:cubicBezTo>
                    <a:cubicBezTo>
                      <a:pt x="103" y="73"/>
                      <a:pt x="98" y="67"/>
                      <a:pt x="92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2" y="67"/>
                      <a:pt x="36" y="72"/>
                      <a:pt x="36" y="78"/>
                    </a:cubicBezTo>
                    <a:cubicBezTo>
                      <a:pt x="36" y="84"/>
                      <a:pt x="42" y="90"/>
                      <a:pt x="48" y="90"/>
                    </a:cubicBezTo>
                    <a:cubicBezTo>
                      <a:pt x="55" y="90"/>
                      <a:pt x="55" y="90"/>
                      <a:pt x="55" y="90"/>
                    </a:cubicBezTo>
                    <a:cubicBezTo>
                      <a:pt x="73" y="91"/>
                      <a:pt x="87" y="106"/>
                      <a:pt x="86" y="122"/>
                    </a:cubicBezTo>
                    <a:cubicBezTo>
                      <a:pt x="86" y="139"/>
                      <a:pt x="71" y="152"/>
                      <a:pt x="53" y="15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21" y="182"/>
                      <a:pt x="55" y="201"/>
                      <a:pt x="95" y="201"/>
                    </a:cubicBezTo>
                    <a:cubicBezTo>
                      <a:pt x="159" y="201"/>
                      <a:pt x="211" y="149"/>
                      <a:pt x="211" y="85"/>
                    </a:cubicBezTo>
                    <a:cubicBezTo>
                      <a:pt x="211" y="51"/>
                      <a:pt x="197" y="21"/>
                      <a:pt x="17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" name="Group 13出自【趣你的PPT】(微信:qunideppt)：最优质的PPT资源库"/>
            <p:cNvGrpSpPr/>
            <p:nvPr/>
          </p:nvGrpSpPr>
          <p:grpSpPr>
            <a:xfrm>
              <a:off x="7684216" y="4511744"/>
              <a:ext cx="600555" cy="562067"/>
              <a:chOff x="7904163" y="-96838"/>
              <a:chExt cx="1436687" cy="1344613"/>
            </a:xfrm>
            <a:solidFill>
              <a:schemeClr val="accent2"/>
            </a:solidFill>
          </p:grpSpPr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97838" y="1054100"/>
                <a:ext cx="1050925" cy="193675"/>
              </a:xfrm>
              <a:custGeom>
                <a:avLst/>
                <a:gdLst>
                  <a:gd name="T0" fmla="*/ 273 w 278"/>
                  <a:gd name="T1" fmla="*/ 0 h 51"/>
                  <a:gd name="T2" fmla="*/ 5 w 278"/>
                  <a:gd name="T3" fmla="*/ 0 h 51"/>
                  <a:gd name="T4" fmla="*/ 0 w 278"/>
                  <a:gd name="T5" fmla="*/ 5 h 51"/>
                  <a:gd name="T6" fmla="*/ 0 w 278"/>
                  <a:gd name="T7" fmla="*/ 46 h 51"/>
                  <a:gd name="T8" fmla="*/ 5 w 278"/>
                  <a:gd name="T9" fmla="*/ 51 h 51"/>
                  <a:gd name="T10" fmla="*/ 273 w 278"/>
                  <a:gd name="T11" fmla="*/ 51 h 51"/>
                  <a:gd name="T12" fmla="*/ 278 w 278"/>
                  <a:gd name="T13" fmla="*/ 46 h 51"/>
                  <a:gd name="T14" fmla="*/ 278 w 278"/>
                  <a:gd name="T15" fmla="*/ 5 h 51"/>
                  <a:gd name="T16" fmla="*/ 273 w 278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51">
                    <a:moveTo>
                      <a:pt x="273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8"/>
                      <a:pt x="2" y="51"/>
                      <a:pt x="5" y="51"/>
                    </a:cubicBezTo>
                    <a:cubicBezTo>
                      <a:pt x="273" y="51"/>
                      <a:pt x="273" y="51"/>
                      <a:pt x="273" y="51"/>
                    </a:cubicBezTo>
                    <a:cubicBezTo>
                      <a:pt x="276" y="51"/>
                      <a:pt x="278" y="48"/>
                      <a:pt x="278" y="46"/>
                    </a:cubicBezTo>
                    <a:cubicBezTo>
                      <a:pt x="278" y="5"/>
                      <a:pt x="278" y="5"/>
                      <a:pt x="278" y="5"/>
                    </a:cubicBezTo>
                    <a:cubicBezTo>
                      <a:pt x="278" y="2"/>
                      <a:pt x="276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04163" y="-96838"/>
                <a:ext cx="1436687" cy="1055688"/>
              </a:xfrm>
              <a:custGeom>
                <a:avLst/>
                <a:gdLst>
                  <a:gd name="T0" fmla="*/ 380 w 380"/>
                  <a:gd name="T1" fmla="*/ 38 h 279"/>
                  <a:gd name="T2" fmla="*/ 342 w 380"/>
                  <a:gd name="T3" fmla="*/ 0 h 279"/>
                  <a:gd name="T4" fmla="*/ 304 w 380"/>
                  <a:gd name="T5" fmla="*/ 38 h 279"/>
                  <a:gd name="T6" fmla="*/ 320 w 380"/>
                  <a:gd name="T7" fmla="*/ 69 h 279"/>
                  <a:gd name="T8" fmla="*/ 253 w 380"/>
                  <a:gd name="T9" fmla="*/ 203 h 279"/>
                  <a:gd name="T10" fmla="*/ 209 w 380"/>
                  <a:gd name="T11" fmla="*/ 71 h 279"/>
                  <a:gd name="T12" fmla="*/ 228 w 380"/>
                  <a:gd name="T13" fmla="*/ 38 h 279"/>
                  <a:gd name="T14" fmla="*/ 190 w 380"/>
                  <a:gd name="T15" fmla="*/ 0 h 279"/>
                  <a:gd name="T16" fmla="*/ 152 w 380"/>
                  <a:gd name="T17" fmla="*/ 38 h 279"/>
                  <a:gd name="T18" fmla="*/ 171 w 380"/>
                  <a:gd name="T19" fmla="*/ 71 h 279"/>
                  <a:gd name="T20" fmla="*/ 127 w 380"/>
                  <a:gd name="T21" fmla="*/ 203 h 279"/>
                  <a:gd name="T22" fmla="*/ 60 w 380"/>
                  <a:gd name="T23" fmla="*/ 69 h 279"/>
                  <a:gd name="T24" fmla="*/ 76 w 380"/>
                  <a:gd name="T25" fmla="*/ 38 h 279"/>
                  <a:gd name="T26" fmla="*/ 38 w 380"/>
                  <a:gd name="T27" fmla="*/ 0 h 279"/>
                  <a:gd name="T28" fmla="*/ 0 w 380"/>
                  <a:gd name="T29" fmla="*/ 38 h 279"/>
                  <a:gd name="T30" fmla="*/ 28 w 380"/>
                  <a:gd name="T31" fmla="*/ 74 h 279"/>
                  <a:gd name="T32" fmla="*/ 51 w 380"/>
                  <a:gd name="T33" fmla="*/ 279 h 279"/>
                  <a:gd name="T34" fmla="*/ 329 w 380"/>
                  <a:gd name="T35" fmla="*/ 279 h 279"/>
                  <a:gd name="T36" fmla="*/ 352 w 380"/>
                  <a:gd name="T37" fmla="*/ 74 h 279"/>
                  <a:gd name="T38" fmla="*/ 380 w 380"/>
                  <a:gd name="T39" fmla="*/ 38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0" h="279">
                    <a:moveTo>
                      <a:pt x="380" y="38"/>
                    </a:moveTo>
                    <a:cubicBezTo>
                      <a:pt x="380" y="17"/>
                      <a:pt x="363" y="0"/>
                      <a:pt x="342" y="0"/>
                    </a:cubicBezTo>
                    <a:cubicBezTo>
                      <a:pt x="321" y="0"/>
                      <a:pt x="304" y="17"/>
                      <a:pt x="304" y="38"/>
                    </a:cubicBezTo>
                    <a:cubicBezTo>
                      <a:pt x="304" y="51"/>
                      <a:pt x="310" y="62"/>
                      <a:pt x="320" y="69"/>
                    </a:cubicBezTo>
                    <a:cubicBezTo>
                      <a:pt x="253" y="203"/>
                      <a:pt x="253" y="203"/>
                      <a:pt x="253" y="203"/>
                    </a:cubicBezTo>
                    <a:cubicBezTo>
                      <a:pt x="209" y="71"/>
                      <a:pt x="209" y="71"/>
                      <a:pt x="209" y="71"/>
                    </a:cubicBezTo>
                    <a:cubicBezTo>
                      <a:pt x="220" y="64"/>
                      <a:pt x="228" y="52"/>
                      <a:pt x="228" y="38"/>
                    </a:cubicBezTo>
                    <a:cubicBezTo>
                      <a:pt x="228" y="17"/>
                      <a:pt x="211" y="0"/>
                      <a:pt x="190" y="0"/>
                    </a:cubicBezTo>
                    <a:cubicBezTo>
                      <a:pt x="169" y="0"/>
                      <a:pt x="152" y="17"/>
                      <a:pt x="152" y="38"/>
                    </a:cubicBezTo>
                    <a:cubicBezTo>
                      <a:pt x="152" y="52"/>
                      <a:pt x="160" y="64"/>
                      <a:pt x="171" y="71"/>
                    </a:cubicBezTo>
                    <a:cubicBezTo>
                      <a:pt x="127" y="203"/>
                      <a:pt x="127" y="203"/>
                      <a:pt x="127" y="203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70" y="62"/>
                      <a:pt x="76" y="51"/>
                      <a:pt x="76" y="38"/>
                    </a:cubicBezTo>
                    <a:cubicBezTo>
                      <a:pt x="76" y="17"/>
                      <a:pt x="59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55"/>
                      <a:pt x="12" y="70"/>
                      <a:pt x="28" y="74"/>
                    </a:cubicBezTo>
                    <a:cubicBezTo>
                      <a:pt x="51" y="279"/>
                      <a:pt x="51" y="279"/>
                      <a:pt x="51" y="279"/>
                    </a:cubicBezTo>
                    <a:cubicBezTo>
                      <a:pt x="329" y="279"/>
                      <a:pt x="329" y="279"/>
                      <a:pt x="329" y="279"/>
                    </a:cubicBezTo>
                    <a:cubicBezTo>
                      <a:pt x="352" y="74"/>
                      <a:pt x="352" y="74"/>
                      <a:pt x="352" y="74"/>
                    </a:cubicBezTo>
                    <a:cubicBezTo>
                      <a:pt x="368" y="70"/>
                      <a:pt x="380" y="55"/>
                      <a:pt x="380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89896" y="1811869"/>
              <a:ext cx="737351" cy="672183"/>
            </a:xfrm>
            <a:custGeom>
              <a:avLst/>
              <a:gdLst>
                <a:gd name="T0" fmla="*/ 189 w 255"/>
                <a:gd name="T1" fmla="*/ 10 h 233"/>
                <a:gd name="T2" fmla="*/ 104 w 255"/>
                <a:gd name="T3" fmla="*/ 16 h 233"/>
                <a:gd name="T4" fmla="*/ 18 w 255"/>
                <a:gd name="T5" fmla="*/ 30 h 233"/>
                <a:gd name="T6" fmla="*/ 6 w 255"/>
                <a:gd name="T7" fmla="*/ 30 h 233"/>
                <a:gd name="T8" fmla="*/ 3 w 255"/>
                <a:gd name="T9" fmla="*/ 46 h 233"/>
                <a:gd name="T10" fmla="*/ 115 w 255"/>
                <a:gd name="T11" fmla="*/ 228 h 233"/>
                <a:gd name="T12" fmla="*/ 124 w 255"/>
                <a:gd name="T13" fmla="*/ 233 h 233"/>
                <a:gd name="T14" fmla="*/ 130 w 255"/>
                <a:gd name="T15" fmla="*/ 231 h 233"/>
                <a:gd name="T16" fmla="*/ 134 w 255"/>
                <a:gd name="T17" fmla="*/ 216 h 233"/>
                <a:gd name="T18" fmla="*/ 84 w 255"/>
                <a:gd name="T19" fmla="*/ 135 h 233"/>
                <a:gd name="T20" fmla="*/ 170 w 255"/>
                <a:gd name="T21" fmla="*/ 121 h 233"/>
                <a:gd name="T22" fmla="*/ 255 w 255"/>
                <a:gd name="T23" fmla="*/ 115 h 233"/>
                <a:gd name="T24" fmla="*/ 189 w 255"/>
                <a:gd name="T25" fmla="*/ 1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33">
                  <a:moveTo>
                    <a:pt x="189" y="10"/>
                  </a:moveTo>
                  <a:cubicBezTo>
                    <a:pt x="189" y="10"/>
                    <a:pt x="146" y="31"/>
                    <a:pt x="104" y="16"/>
                  </a:cubicBezTo>
                  <a:cubicBezTo>
                    <a:pt x="58" y="0"/>
                    <a:pt x="37" y="6"/>
                    <a:pt x="18" y="30"/>
                  </a:cubicBezTo>
                  <a:cubicBezTo>
                    <a:pt x="14" y="28"/>
                    <a:pt x="10" y="28"/>
                    <a:pt x="6" y="30"/>
                  </a:cubicBezTo>
                  <a:cubicBezTo>
                    <a:pt x="1" y="33"/>
                    <a:pt x="0" y="40"/>
                    <a:pt x="3" y="46"/>
                  </a:cubicBezTo>
                  <a:cubicBezTo>
                    <a:pt x="115" y="228"/>
                    <a:pt x="115" y="228"/>
                    <a:pt x="115" y="228"/>
                  </a:cubicBezTo>
                  <a:cubicBezTo>
                    <a:pt x="117" y="231"/>
                    <a:pt x="121" y="233"/>
                    <a:pt x="124" y="233"/>
                  </a:cubicBezTo>
                  <a:cubicBezTo>
                    <a:pt x="126" y="233"/>
                    <a:pt x="128" y="232"/>
                    <a:pt x="130" y="231"/>
                  </a:cubicBezTo>
                  <a:cubicBezTo>
                    <a:pt x="135" y="228"/>
                    <a:pt x="137" y="221"/>
                    <a:pt x="134" y="21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104" y="111"/>
                    <a:pt x="124" y="105"/>
                    <a:pt x="170" y="121"/>
                  </a:cubicBezTo>
                  <a:cubicBezTo>
                    <a:pt x="213" y="135"/>
                    <a:pt x="255" y="115"/>
                    <a:pt x="255" y="115"/>
                  </a:cubicBezTo>
                  <a:lnTo>
                    <a:pt x="189" y="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cxnSp>
          <p:nvCxnSpPr>
            <p:cNvPr id="57" name="出自【趣你的PPT】(微信:qunideppt)：最优质的PPT资源库"/>
            <p:cNvCxnSpPr/>
            <p:nvPr/>
          </p:nvCxnSpPr>
          <p:spPr>
            <a:xfrm>
              <a:off x="1031188" y="2448475"/>
              <a:ext cx="4840160" cy="0"/>
            </a:xfrm>
            <a:prstGeom prst="line">
              <a:avLst/>
            </a:prstGeom>
            <a:ln>
              <a:solidFill>
                <a:schemeClr val="accent1"/>
              </a:solidFill>
              <a:prstDash val="solid"/>
              <a:headEnd type="oval" w="med" len="med"/>
              <a:tailEnd type="oval" w="med" len="med"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2845566" y="1892781"/>
              <a:ext cx="1171954" cy="1171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6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2723658" y="3087154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61" name="Group 61出自【趣你的PPT】(微信:qunideppt)：最优质的PPT资源库"/>
            <p:cNvGrpSpPr/>
            <p:nvPr/>
          </p:nvGrpSpPr>
          <p:grpSpPr>
            <a:xfrm>
              <a:off x="2858195" y="1886661"/>
              <a:ext cx="351513" cy="351513"/>
              <a:chOff x="2220749" y="1315936"/>
              <a:chExt cx="274320" cy="274320"/>
            </a:xfrm>
          </p:grpSpPr>
          <p:sp>
            <p:nvSpPr>
              <p:cNvPr id="62" name="出自【趣你的PPT】(微信:qunideppt)：最优质的PPT资源库"/>
              <p:cNvSpPr/>
              <p:nvPr/>
            </p:nvSpPr>
            <p:spPr>
              <a:xfrm>
                <a:off x="2220749" y="131593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3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2238288" y="132210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6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01</a:t>
                </a:r>
              </a:p>
            </p:txBody>
          </p:sp>
        </p:grp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4668335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4385458" y="2917957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Group 68出自【趣你的PPT】(微信:qunideppt)：最优质的PPT资源库"/>
            <p:cNvGrpSpPr/>
            <p:nvPr/>
          </p:nvGrpSpPr>
          <p:grpSpPr>
            <a:xfrm>
              <a:off x="4616654" y="2005749"/>
              <a:ext cx="351513" cy="351513"/>
              <a:chOff x="563399" y="4338801"/>
              <a:chExt cx="274320" cy="274320"/>
            </a:xfrm>
          </p:grpSpPr>
          <p:sp>
            <p:nvSpPr>
              <p:cNvPr id="68" name="出自【趣你的PPT】(微信:qunideppt)：最优质的PPT资源库"/>
              <p:cNvSpPr/>
              <p:nvPr/>
            </p:nvSpPr>
            <p:spPr>
              <a:xfrm>
                <a:off x="563399" y="4338801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9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4344971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6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03</a:t>
                </a:r>
              </a:p>
            </p:txBody>
          </p:sp>
        </p:grpSp>
        <p:sp>
          <p:nvSpPr>
            <p:cNvPr id="70" name="出自【趣你的PPT】(微信:qunideppt)：最优质的PPT资源库"/>
            <p:cNvSpPr/>
            <p:nvPr/>
          </p:nvSpPr>
          <p:spPr>
            <a:xfrm>
              <a:off x="1357711" y="4423158"/>
              <a:ext cx="5279304" cy="301621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marL="285750" indent="-285750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>
            <a:xfrm>
              <a:off x="1377518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115207" y="2935238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74" name="Group 80出自【趣你的PPT】(微信:qunideppt)：最优质的PPT资源库"/>
            <p:cNvGrpSpPr/>
            <p:nvPr/>
          </p:nvGrpSpPr>
          <p:grpSpPr>
            <a:xfrm>
              <a:off x="1274154" y="2022309"/>
              <a:ext cx="351513" cy="351513"/>
              <a:chOff x="563399" y="3865726"/>
              <a:chExt cx="274320" cy="274320"/>
            </a:xfrm>
          </p:grpSpPr>
          <p:sp>
            <p:nvSpPr>
              <p:cNvPr id="75" name="出自【趣你的PPT】(微信:qunideppt)：最优质的PPT资源库"/>
              <p:cNvSpPr/>
              <p:nvPr/>
            </p:nvSpPr>
            <p:spPr>
              <a:xfrm>
                <a:off x="563399" y="386572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6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387189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6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02</a:t>
                </a:r>
              </a:p>
            </p:txBody>
          </p:sp>
        </p:grp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8426" y="2332805"/>
              <a:ext cx="376803" cy="374637"/>
            </a:xfrm>
            <a:custGeom>
              <a:avLst/>
              <a:gdLst>
                <a:gd name="T0" fmla="*/ 249 w 287"/>
                <a:gd name="T1" fmla="*/ 220 h 287"/>
                <a:gd name="T2" fmla="*/ 168 w 287"/>
                <a:gd name="T3" fmla="*/ 191 h 287"/>
                <a:gd name="T4" fmla="*/ 196 w 287"/>
                <a:gd name="T5" fmla="*/ 136 h 287"/>
                <a:gd name="T6" fmla="*/ 196 w 287"/>
                <a:gd name="T7" fmla="*/ 135 h 287"/>
                <a:gd name="T8" fmla="*/ 203 w 287"/>
                <a:gd name="T9" fmla="*/ 134 h 287"/>
                <a:gd name="T10" fmla="*/ 211 w 287"/>
                <a:gd name="T11" fmla="*/ 107 h 287"/>
                <a:gd name="T12" fmla="*/ 205 w 287"/>
                <a:gd name="T13" fmla="*/ 96 h 287"/>
                <a:gd name="T14" fmla="*/ 205 w 287"/>
                <a:gd name="T15" fmla="*/ 96 h 287"/>
                <a:gd name="T16" fmla="*/ 205 w 287"/>
                <a:gd name="T17" fmla="*/ 93 h 287"/>
                <a:gd name="T18" fmla="*/ 204 w 287"/>
                <a:gd name="T19" fmla="*/ 54 h 287"/>
                <a:gd name="T20" fmla="*/ 183 w 287"/>
                <a:gd name="T21" fmla="*/ 22 h 287"/>
                <a:gd name="T22" fmla="*/ 143 w 287"/>
                <a:gd name="T23" fmla="*/ 0 h 287"/>
                <a:gd name="T24" fmla="*/ 103 w 287"/>
                <a:gd name="T25" fmla="*/ 22 h 287"/>
                <a:gd name="T26" fmla="*/ 82 w 287"/>
                <a:gd name="T27" fmla="*/ 54 h 287"/>
                <a:gd name="T28" fmla="*/ 81 w 287"/>
                <a:gd name="T29" fmla="*/ 93 h 287"/>
                <a:gd name="T30" fmla="*/ 81 w 287"/>
                <a:gd name="T31" fmla="*/ 96 h 287"/>
                <a:gd name="T32" fmla="*/ 81 w 287"/>
                <a:gd name="T33" fmla="*/ 96 h 287"/>
                <a:gd name="T34" fmla="*/ 75 w 287"/>
                <a:gd name="T35" fmla="*/ 107 h 287"/>
                <a:gd name="T36" fmla="*/ 83 w 287"/>
                <a:gd name="T37" fmla="*/ 134 h 287"/>
                <a:gd name="T38" fmla="*/ 89 w 287"/>
                <a:gd name="T39" fmla="*/ 135 h 287"/>
                <a:gd name="T40" fmla="*/ 90 w 287"/>
                <a:gd name="T41" fmla="*/ 136 h 287"/>
                <a:gd name="T42" fmla="*/ 118 w 287"/>
                <a:gd name="T43" fmla="*/ 191 h 287"/>
                <a:gd name="T44" fmla="*/ 38 w 287"/>
                <a:gd name="T45" fmla="*/ 220 h 287"/>
                <a:gd name="T46" fmla="*/ 0 w 287"/>
                <a:gd name="T47" fmla="*/ 256 h 287"/>
                <a:gd name="T48" fmla="*/ 0 w 287"/>
                <a:gd name="T49" fmla="*/ 287 h 287"/>
                <a:gd name="T50" fmla="*/ 287 w 287"/>
                <a:gd name="T51" fmla="*/ 287 h 287"/>
                <a:gd name="T52" fmla="*/ 287 w 287"/>
                <a:gd name="T53" fmla="*/ 256 h 287"/>
                <a:gd name="T54" fmla="*/ 249 w 287"/>
                <a:gd name="T55" fmla="*/ 22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7" h="287">
                  <a:moveTo>
                    <a:pt x="249" y="220"/>
                  </a:moveTo>
                  <a:cubicBezTo>
                    <a:pt x="230" y="212"/>
                    <a:pt x="208" y="196"/>
                    <a:pt x="168" y="191"/>
                  </a:cubicBezTo>
                  <a:cubicBezTo>
                    <a:pt x="180" y="181"/>
                    <a:pt x="186" y="162"/>
                    <a:pt x="196" y="136"/>
                  </a:cubicBezTo>
                  <a:cubicBezTo>
                    <a:pt x="196" y="136"/>
                    <a:pt x="196" y="135"/>
                    <a:pt x="196" y="135"/>
                  </a:cubicBezTo>
                  <a:cubicBezTo>
                    <a:pt x="199" y="135"/>
                    <a:pt x="201" y="135"/>
                    <a:pt x="203" y="134"/>
                  </a:cubicBezTo>
                  <a:cubicBezTo>
                    <a:pt x="208" y="131"/>
                    <a:pt x="211" y="115"/>
                    <a:pt x="211" y="107"/>
                  </a:cubicBezTo>
                  <a:cubicBezTo>
                    <a:pt x="211" y="95"/>
                    <a:pt x="205" y="96"/>
                    <a:pt x="205" y="96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5" y="95"/>
                    <a:pt x="205" y="94"/>
                    <a:pt x="205" y="93"/>
                  </a:cubicBezTo>
                  <a:cubicBezTo>
                    <a:pt x="205" y="83"/>
                    <a:pt x="207" y="64"/>
                    <a:pt x="204" y="54"/>
                  </a:cubicBezTo>
                  <a:cubicBezTo>
                    <a:pt x="200" y="39"/>
                    <a:pt x="194" y="26"/>
                    <a:pt x="183" y="22"/>
                  </a:cubicBezTo>
                  <a:cubicBezTo>
                    <a:pt x="169" y="16"/>
                    <a:pt x="149" y="0"/>
                    <a:pt x="143" y="0"/>
                  </a:cubicBezTo>
                  <a:cubicBezTo>
                    <a:pt x="135" y="0"/>
                    <a:pt x="115" y="16"/>
                    <a:pt x="103" y="22"/>
                  </a:cubicBezTo>
                  <a:cubicBezTo>
                    <a:pt x="93" y="27"/>
                    <a:pt x="86" y="39"/>
                    <a:pt x="82" y="54"/>
                  </a:cubicBezTo>
                  <a:cubicBezTo>
                    <a:pt x="79" y="64"/>
                    <a:pt x="81" y="82"/>
                    <a:pt x="81" y="93"/>
                  </a:cubicBezTo>
                  <a:cubicBezTo>
                    <a:pt x="81" y="94"/>
                    <a:pt x="81" y="95"/>
                    <a:pt x="81" y="96"/>
                  </a:cubicBezTo>
                  <a:cubicBezTo>
                    <a:pt x="81" y="96"/>
                    <a:pt x="81" y="96"/>
                    <a:pt x="81" y="96"/>
                  </a:cubicBezTo>
                  <a:cubicBezTo>
                    <a:pt x="81" y="96"/>
                    <a:pt x="75" y="95"/>
                    <a:pt x="75" y="107"/>
                  </a:cubicBezTo>
                  <a:cubicBezTo>
                    <a:pt x="75" y="115"/>
                    <a:pt x="78" y="131"/>
                    <a:pt x="83" y="134"/>
                  </a:cubicBezTo>
                  <a:cubicBezTo>
                    <a:pt x="85" y="135"/>
                    <a:pt x="87" y="135"/>
                    <a:pt x="89" y="135"/>
                  </a:cubicBezTo>
                  <a:cubicBezTo>
                    <a:pt x="89" y="135"/>
                    <a:pt x="90" y="136"/>
                    <a:pt x="90" y="136"/>
                  </a:cubicBezTo>
                  <a:cubicBezTo>
                    <a:pt x="100" y="163"/>
                    <a:pt x="105" y="182"/>
                    <a:pt x="118" y="191"/>
                  </a:cubicBezTo>
                  <a:cubicBezTo>
                    <a:pt x="78" y="196"/>
                    <a:pt x="56" y="212"/>
                    <a:pt x="38" y="220"/>
                  </a:cubicBezTo>
                  <a:cubicBezTo>
                    <a:pt x="0" y="237"/>
                    <a:pt x="0" y="256"/>
                    <a:pt x="0" y="256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287" y="287"/>
                    <a:pt x="287" y="287"/>
                    <a:pt x="287" y="287"/>
                  </a:cubicBezTo>
                  <a:cubicBezTo>
                    <a:pt x="287" y="256"/>
                    <a:pt x="287" y="256"/>
                    <a:pt x="287" y="256"/>
                  </a:cubicBezTo>
                  <a:cubicBezTo>
                    <a:pt x="287" y="256"/>
                    <a:pt x="287" y="237"/>
                    <a:pt x="249" y="2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3883" y="2315678"/>
              <a:ext cx="341772" cy="388681"/>
            </a:xfrm>
            <a:custGeom>
              <a:avLst/>
              <a:gdLst>
                <a:gd name="T0" fmla="*/ 253 w 253"/>
                <a:gd name="T1" fmla="*/ 30 h 288"/>
                <a:gd name="T2" fmla="*/ 185 w 253"/>
                <a:gd name="T3" fmla="*/ 38 h 288"/>
                <a:gd name="T4" fmla="*/ 127 w 253"/>
                <a:gd name="T5" fmla="*/ 0 h 288"/>
                <a:gd name="T6" fmla="*/ 126 w 253"/>
                <a:gd name="T7" fmla="*/ 0 h 288"/>
                <a:gd name="T8" fmla="*/ 69 w 253"/>
                <a:gd name="T9" fmla="*/ 38 h 288"/>
                <a:gd name="T10" fmla="*/ 0 w 253"/>
                <a:gd name="T11" fmla="*/ 30 h 288"/>
                <a:gd name="T12" fmla="*/ 0 w 253"/>
                <a:gd name="T13" fmla="*/ 31 h 288"/>
                <a:gd name="T14" fmla="*/ 0 w 253"/>
                <a:gd name="T15" fmla="*/ 98 h 288"/>
                <a:gd name="T16" fmla="*/ 0 w 253"/>
                <a:gd name="T17" fmla="*/ 98 h 288"/>
                <a:gd name="T18" fmla="*/ 14 w 253"/>
                <a:gd name="T19" fmla="*/ 171 h 288"/>
                <a:gd name="T20" fmla="*/ 49 w 253"/>
                <a:gd name="T21" fmla="*/ 230 h 288"/>
                <a:gd name="T22" fmla="*/ 121 w 253"/>
                <a:gd name="T23" fmla="*/ 285 h 288"/>
                <a:gd name="T24" fmla="*/ 127 w 253"/>
                <a:gd name="T25" fmla="*/ 288 h 288"/>
                <a:gd name="T26" fmla="*/ 127 w 253"/>
                <a:gd name="T27" fmla="*/ 288 h 288"/>
                <a:gd name="T28" fmla="*/ 132 w 253"/>
                <a:gd name="T29" fmla="*/ 285 h 288"/>
                <a:gd name="T30" fmla="*/ 204 w 253"/>
                <a:gd name="T31" fmla="*/ 230 h 288"/>
                <a:gd name="T32" fmla="*/ 240 w 253"/>
                <a:gd name="T33" fmla="*/ 171 h 288"/>
                <a:gd name="T34" fmla="*/ 253 w 253"/>
                <a:gd name="T35" fmla="*/ 98 h 288"/>
                <a:gd name="T36" fmla="*/ 253 w 253"/>
                <a:gd name="T37" fmla="*/ 31 h 288"/>
                <a:gd name="T38" fmla="*/ 253 w 253"/>
                <a:gd name="T39" fmla="*/ 3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88">
                  <a:moveTo>
                    <a:pt x="253" y="30"/>
                  </a:moveTo>
                  <a:cubicBezTo>
                    <a:pt x="252" y="30"/>
                    <a:pt x="214" y="43"/>
                    <a:pt x="185" y="38"/>
                  </a:cubicBezTo>
                  <a:cubicBezTo>
                    <a:pt x="156" y="33"/>
                    <a:pt x="128" y="0"/>
                    <a:pt x="127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5" y="0"/>
                    <a:pt x="98" y="33"/>
                    <a:pt x="69" y="38"/>
                  </a:cubicBezTo>
                  <a:cubicBezTo>
                    <a:pt x="39" y="43"/>
                    <a:pt x="1" y="30"/>
                    <a:pt x="0" y="3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0"/>
                    <a:pt x="3" y="141"/>
                    <a:pt x="14" y="171"/>
                  </a:cubicBezTo>
                  <a:cubicBezTo>
                    <a:pt x="24" y="200"/>
                    <a:pt x="44" y="224"/>
                    <a:pt x="49" y="230"/>
                  </a:cubicBezTo>
                  <a:cubicBezTo>
                    <a:pt x="53" y="233"/>
                    <a:pt x="81" y="263"/>
                    <a:pt x="121" y="285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32" y="285"/>
                    <a:pt x="132" y="285"/>
                    <a:pt x="132" y="285"/>
                  </a:cubicBezTo>
                  <a:cubicBezTo>
                    <a:pt x="172" y="263"/>
                    <a:pt x="201" y="233"/>
                    <a:pt x="204" y="230"/>
                  </a:cubicBezTo>
                  <a:cubicBezTo>
                    <a:pt x="210" y="224"/>
                    <a:pt x="230" y="200"/>
                    <a:pt x="240" y="171"/>
                  </a:cubicBezTo>
                  <a:cubicBezTo>
                    <a:pt x="250" y="141"/>
                    <a:pt x="253" y="100"/>
                    <a:pt x="253" y="98"/>
                  </a:cubicBezTo>
                  <a:cubicBezTo>
                    <a:pt x="253" y="31"/>
                    <a:pt x="253" y="31"/>
                    <a:pt x="253" y="31"/>
                  </a:cubicBezTo>
                  <a:lnTo>
                    <a:pt x="253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81" name="Group 80出自【趣你的PPT】(微信:qunideppt)：最优质的PPT资源库"/>
            <p:cNvGrpSpPr/>
            <p:nvPr/>
          </p:nvGrpSpPr>
          <p:grpSpPr>
            <a:xfrm>
              <a:off x="4914144" y="2300191"/>
              <a:ext cx="402892" cy="400690"/>
              <a:chOff x="9890126" y="4225925"/>
              <a:chExt cx="290513" cy="288925"/>
            </a:xfrm>
            <a:solidFill>
              <a:schemeClr val="bg1"/>
            </a:solidFill>
          </p:grpSpPr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2201" y="446563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0138" y="4467225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6963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3313" y="4467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7913" y="445928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9026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4738" y="4457700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1088" y="44624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5851" y="44640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8076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5538" y="4459288"/>
                <a:ext cx="1588" cy="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5213" y="4300538"/>
                <a:ext cx="6350" cy="9525"/>
              </a:xfrm>
              <a:custGeom>
                <a:avLst/>
                <a:gdLst>
                  <a:gd name="T0" fmla="*/ 0 w 7"/>
                  <a:gd name="T1" fmla="*/ 9 h 9"/>
                  <a:gd name="T2" fmla="*/ 7 w 7"/>
                  <a:gd name="T3" fmla="*/ 0 h 9"/>
                  <a:gd name="T4" fmla="*/ 6 w 7"/>
                  <a:gd name="T5" fmla="*/ 1 h 9"/>
                  <a:gd name="T6" fmla="*/ 0 w 7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6"/>
                      <a:pt x="4" y="3"/>
                      <a:pt x="7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3"/>
                      <a:pt x="2" y="6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2363" y="4460875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6013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465638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9188" y="4462463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9663" y="4467225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4576" y="4340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5051" y="43418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0288" y="4343400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8701" y="4344988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9813" y="4340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9976" y="4454525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5526" y="4346575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8226" y="4341813"/>
                <a:ext cx="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6801" y="4452938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8863" y="4448175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7751" y="4438650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2038" y="44497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5688" y="44450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2513" y="4440238"/>
                <a:ext cx="0" cy="1587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225925"/>
                <a:ext cx="139700" cy="141287"/>
              </a:xfrm>
              <a:custGeom>
                <a:avLst/>
                <a:gdLst>
                  <a:gd name="T0" fmla="*/ 56 w 147"/>
                  <a:gd name="T1" fmla="*/ 91 h 147"/>
                  <a:gd name="T2" fmla="*/ 92 w 147"/>
                  <a:gd name="T3" fmla="*/ 143 h 147"/>
                  <a:gd name="T4" fmla="*/ 93 w 147"/>
                  <a:gd name="T5" fmla="*/ 147 h 147"/>
                  <a:gd name="T6" fmla="*/ 123 w 147"/>
                  <a:gd name="T7" fmla="*/ 135 h 147"/>
                  <a:gd name="T8" fmla="*/ 99 w 147"/>
                  <a:gd name="T9" fmla="*/ 48 h 147"/>
                  <a:gd name="T10" fmla="*/ 11 w 147"/>
                  <a:gd name="T11" fmla="*/ 24 h 147"/>
                  <a:gd name="T12" fmla="*/ 0 w 147"/>
                  <a:gd name="T13" fmla="*/ 54 h 147"/>
                  <a:gd name="T14" fmla="*/ 56 w 147"/>
                  <a:gd name="T15" fmla="*/ 9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147">
                    <a:moveTo>
                      <a:pt x="56" y="91"/>
                    </a:moveTo>
                    <a:cubicBezTo>
                      <a:pt x="74" y="109"/>
                      <a:pt x="86" y="126"/>
                      <a:pt x="92" y="143"/>
                    </a:cubicBezTo>
                    <a:cubicBezTo>
                      <a:pt x="92" y="144"/>
                      <a:pt x="93" y="145"/>
                      <a:pt x="93" y="147"/>
                    </a:cubicBezTo>
                    <a:cubicBezTo>
                      <a:pt x="104" y="147"/>
                      <a:pt x="114" y="144"/>
                      <a:pt x="123" y="135"/>
                    </a:cubicBezTo>
                    <a:cubicBezTo>
                      <a:pt x="147" y="111"/>
                      <a:pt x="128" y="77"/>
                      <a:pt x="99" y="48"/>
                    </a:cubicBezTo>
                    <a:cubicBezTo>
                      <a:pt x="70" y="19"/>
                      <a:pt x="36" y="0"/>
                      <a:pt x="11" y="24"/>
                    </a:cubicBezTo>
                    <a:cubicBezTo>
                      <a:pt x="3" y="33"/>
                      <a:pt x="0" y="43"/>
                      <a:pt x="0" y="54"/>
                    </a:cubicBezTo>
                    <a:cubicBezTo>
                      <a:pt x="18" y="59"/>
                      <a:pt x="37" y="71"/>
                      <a:pt x="56" y="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90126" y="4338638"/>
                <a:ext cx="152400" cy="128587"/>
              </a:xfrm>
              <a:custGeom>
                <a:avLst/>
                <a:gdLst>
                  <a:gd name="T0" fmla="*/ 66 w 160"/>
                  <a:gd name="T1" fmla="*/ 3 h 134"/>
                  <a:gd name="T2" fmla="*/ 62 w 160"/>
                  <a:gd name="T3" fmla="*/ 2 h 134"/>
                  <a:gd name="T4" fmla="*/ 58 w 160"/>
                  <a:gd name="T5" fmla="*/ 1 h 134"/>
                  <a:gd name="T6" fmla="*/ 54 w 160"/>
                  <a:gd name="T7" fmla="*/ 1 h 134"/>
                  <a:gd name="T8" fmla="*/ 51 w 160"/>
                  <a:gd name="T9" fmla="*/ 0 h 134"/>
                  <a:gd name="T10" fmla="*/ 47 w 160"/>
                  <a:gd name="T11" fmla="*/ 1 h 134"/>
                  <a:gd name="T12" fmla="*/ 44 w 160"/>
                  <a:gd name="T13" fmla="*/ 1 h 134"/>
                  <a:gd name="T14" fmla="*/ 41 w 160"/>
                  <a:gd name="T15" fmla="*/ 2 h 134"/>
                  <a:gd name="T16" fmla="*/ 37 w 160"/>
                  <a:gd name="T17" fmla="*/ 3 h 134"/>
                  <a:gd name="T18" fmla="*/ 34 w 160"/>
                  <a:gd name="T19" fmla="*/ 5 h 134"/>
                  <a:gd name="T20" fmla="*/ 31 w 160"/>
                  <a:gd name="T21" fmla="*/ 6 h 134"/>
                  <a:gd name="T22" fmla="*/ 28 w 160"/>
                  <a:gd name="T23" fmla="*/ 8 h 134"/>
                  <a:gd name="T24" fmla="*/ 24 w 160"/>
                  <a:gd name="T25" fmla="*/ 12 h 134"/>
                  <a:gd name="T26" fmla="*/ 51 w 160"/>
                  <a:gd name="T27" fmla="*/ 103 h 134"/>
                  <a:gd name="T28" fmla="*/ 55 w 160"/>
                  <a:gd name="T29" fmla="*/ 106 h 134"/>
                  <a:gd name="T30" fmla="*/ 59 w 160"/>
                  <a:gd name="T31" fmla="*/ 110 h 134"/>
                  <a:gd name="T32" fmla="*/ 62 w 160"/>
                  <a:gd name="T33" fmla="*/ 113 h 134"/>
                  <a:gd name="T34" fmla="*/ 66 w 160"/>
                  <a:gd name="T35" fmla="*/ 116 h 134"/>
                  <a:gd name="T36" fmla="*/ 70 w 160"/>
                  <a:gd name="T37" fmla="*/ 119 h 134"/>
                  <a:gd name="T38" fmla="*/ 74 w 160"/>
                  <a:gd name="T39" fmla="*/ 121 h 134"/>
                  <a:gd name="T40" fmla="*/ 78 w 160"/>
                  <a:gd name="T41" fmla="*/ 124 h 134"/>
                  <a:gd name="T42" fmla="*/ 82 w 160"/>
                  <a:gd name="T43" fmla="*/ 126 h 134"/>
                  <a:gd name="T44" fmla="*/ 86 w 160"/>
                  <a:gd name="T45" fmla="*/ 128 h 134"/>
                  <a:gd name="T46" fmla="*/ 90 w 160"/>
                  <a:gd name="T47" fmla="*/ 130 h 134"/>
                  <a:gd name="T48" fmla="*/ 94 w 160"/>
                  <a:gd name="T49" fmla="*/ 131 h 134"/>
                  <a:gd name="T50" fmla="*/ 97 w 160"/>
                  <a:gd name="T51" fmla="*/ 132 h 134"/>
                  <a:gd name="T52" fmla="*/ 102 w 160"/>
                  <a:gd name="T53" fmla="*/ 133 h 134"/>
                  <a:gd name="T54" fmla="*/ 105 w 160"/>
                  <a:gd name="T55" fmla="*/ 134 h 134"/>
                  <a:gd name="T56" fmla="*/ 109 w 160"/>
                  <a:gd name="T57" fmla="*/ 134 h 134"/>
                  <a:gd name="T58" fmla="*/ 113 w 160"/>
                  <a:gd name="T59" fmla="*/ 134 h 134"/>
                  <a:gd name="T60" fmla="*/ 116 w 160"/>
                  <a:gd name="T61" fmla="*/ 133 h 134"/>
                  <a:gd name="T62" fmla="*/ 119 w 160"/>
                  <a:gd name="T63" fmla="*/ 133 h 134"/>
                  <a:gd name="T64" fmla="*/ 122 w 160"/>
                  <a:gd name="T65" fmla="*/ 131 h 134"/>
                  <a:gd name="T66" fmla="*/ 126 w 160"/>
                  <a:gd name="T67" fmla="*/ 130 h 134"/>
                  <a:gd name="T68" fmla="*/ 129 w 160"/>
                  <a:gd name="T69" fmla="*/ 128 h 134"/>
                  <a:gd name="T70" fmla="*/ 132 w 160"/>
                  <a:gd name="T71" fmla="*/ 126 h 134"/>
                  <a:gd name="T72" fmla="*/ 135 w 160"/>
                  <a:gd name="T73" fmla="*/ 12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0" h="134">
                    <a:moveTo>
                      <a:pt x="112" y="35"/>
                    </a:moveTo>
                    <a:cubicBezTo>
                      <a:pt x="97" y="20"/>
                      <a:pt x="81" y="8"/>
                      <a:pt x="66" y="3"/>
                    </a:cubicBezTo>
                    <a:cubicBezTo>
                      <a:pt x="66" y="3"/>
                      <a:pt x="65" y="3"/>
                      <a:pt x="65" y="3"/>
                    </a:cubicBezTo>
                    <a:cubicBezTo>
                      <a:pt x="64" y="3"/>
                      <a:pt x="63" y="2"/>
                      <a:pt x="62" y="2"/>
                    </a:cubicBezTo>
                    <a:cubicBezTo>
                      <a:pt x="62" y="2"/>
                      <a:pt x="62" y="2"/>
                      <a:pt x="61" y="2"/>
                    </a:cubicBezTo>
                    <a:cubicBezTo>
                      <a:pt x="60" y="2"/>
                      <a:pt x="59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0"/>
                      <a:pt x="52" y="0"/>
                      <a:pt x="51" y="0"/>
                    </a:cubicBezTo>
                    <a:cubicBezTo>
                      <a:pt x="51" y="0"/>
                      <a:pt x="50" y="0"/>
                      <a:pt x="50" y="0"/>
                    </a:cubicBezTo>
                    <a:cubicBezTo>
                      <a:pt x="49" y="0"/>
                      <a:pt x="48" y="0"/>
                      <a:pt x="47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6" y="1"/>
                      <a:pt x="45" y="1"/>
                      <a:pt x="44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6" y="4"/>
                      <a:pt x="35" y="4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2" y="5"/>
                      <a:pt x="32" y="6"/>
                      <a:pt x="31" y="6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7"/>
                      <a:pt x="28" y="8"/>
                      <a:pt x="28" y="8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5" y="11"/>
                      <a:pt x="24" y="12"/>
                    </a:cubicBezTo>
                    <a:cubicBezTo>
                      <a:pt x="0" y="36"/>
                      <a:pt x="19" y="70"/>
                      <a:pt x="48" y="99"/>
                    </a:cubicBezTo>
                    <a:cubicBezTo>
                      <a:pt x="49" y="100"/>
                      <a:pt x="50" y="102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4"/>
                      <a:pt x="54" y="105"/>
                      <a:pt x="55" y="106"/>
                    </a:cubicBezTo>
                    <a:cubicBezTo>
                      <a:pt x="55" y="106"/>
                      <a:pt x="55" y="106"/>
                      <a:pt x="55" y="107"/>
                    </a:cubicBezTo>
                    <a:cubicBezTo>
                      <a:pt x="57" y="108"/>
                      <a:pt x="58" y="109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60" y="111"/>
                      <a:pt x="61" y="112"/>
                      <a:pt x="62" y="113"/>
                    </a:cubicBezTo>
                    <a:cubicBezTo>
                      <a:pt x="63" y="113"/>
                      <a:pt x="63" y="113"/>
                      <a:pt x="63" y="114"/>
                    </a:cubicBezTo>
                    <a:cubicBezTo>
                      <a:pt x="64" y="114"/>
                      <a:pt x="65" y="115"/>
                      <a:pt x="66" y="116"/>
                    </a:cubicBezTo>
                    <a:cubicBezTo>
                      <a:pt x="66" y="116"/>
                      <a:pt x="67" y="116"/>
                      <a:pt x="67" y="116"/>
                    </a:cubicBezTo>
                    <a:cubicBezTo>
                      <a:pt x="68" y="117"/>
                      <a:pt x="69" y="118"/>
                      <a:pt x="70" y="119"/>
                    </a:cubicBez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20"/>
                      <a:pt x="73" y="121"/>
                      <a:pt x="74" y="121"/>
                    </a:cubicBezTo>
                    <a:cubicBezTo>
                      <a:pt x="74" y="121"/>
                      <a:pt x="75" y="122"/>
                      <a:pt x="75" y="122"/>
                    </a:cubicBezTo>
                    <a:cubicBezTo>
                      <a:pt x="76" y="123"/>
                      <a:pt x="77" y="123"/>
                      <a:pt x="78" y="124"/>
                    </a:cubicBezTo>
                    <a:cubicBezTo>
                      <a:pt x="78" y="124"/>
                      <a:pt x="78" y="124"/>
                      <a:pt x="79" y="124"/>
                    </a:cubicBezTo>
                    <a:cubicBezTo>
                      <a:pt x="80" y="125"/>
                      <a:pt x="81" y="125"/>
                      <a:pt x="82" y="126"/>
                    </a:cubicBezTo>
                    <a:cubicBezTo>
                      <a:pt x="82" y="126"/>
                      <a:pt x="83" y="126"/>
                      <a:pt x="83" y="127"/>
                    </a:cubicBezTo>
                    <a:cubicBezTo>
                      <a:pt x="84" y="127"/>
                      <a:pt x="85" y="127"/>
                      <a:pt x="86" y="128"/>
                    </a:cubicBezTo>
                    <a:cubicBezTo>
                      <a:pt x="86" y="128"/>
                      <a:pt x="86" y="128"/>
                      <a:pt x="87" y="128"/>
                    </a:cubicBezTo>
                    <a:cubicBezTo>
                      <a:pt x="88" y="129"/>
                      <a:pt x="89" y="129"/>
                      <a:pt x="90" y="130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91" y="130"/>
                      <a:pt x="93" y="131"/>
                      <a:pt x="94" y="131"/>
                    </a:cubicBezTo>
                    <a:cubicBezTo>
                      <a:pt x="94" y="131"/>
                      <a:pt x="94" y="131"/>
                      <a:pt x="95" y="131"/>
                    </a:cubicBezTo>
                    <a:cubicBezTo>
                      <a:pt x="95" y="132"/>
                      <a:pt x="96" y="132"/>
                      <a:pt x="97" y="132"/>
                    </a:cubicBezTo>
                    <a:cubicBezTo>
                      <a:pt x="98" y="132"/>
                      <a:pt x="98" y="132"/>
                      <a:pt x="98" y="133"/>
                    </a:cubicBezTo>
                    <a:cubicBezTo>
                      <a:pt x="99" y="133"/>
                      <a:pt x="100" y="133"/>
                      <a:pt x="102" y="133"/>
                    </a:cubicBezTo>
                    <a:cubicBezTo>
                      <a:pt x="102" y="133"/>
                      <a:pt x="102" y="133"/>
                      <a:pt x="102" y="133"/>
                    </a:cubicBezTo>
                    <a:cubicBezTo>
                      <a:pt x="103" y="133"/>
                      <a:pt x="104" y="134"/>
                      <a:pt x="105" y="134"/>
                    </a:cubicBezTo>
                    <a:cubicBezTo>
                      <a:pt x="105" y="134"/>
                      <a:pt x="106" y="134"/>
                      <a:pt x="106" y="134"/>
                    </a:cubicBezTo>
                    <a:cubicBezTo>
                      <a:pt x="107" y="134"/>
                      <a:pt x="108" y="134"/>
                      <a:pt x="109" y="134"/>
                    </a:cubicBezTo>
                    <a:cubicBezTo>
                      <a:pt x="109" y="134"/>
                      <a:pt x="109" y="134"/>
                      <a:pt x="110" y="134"/>
                    </a:cubicBezTo>
                    <a:cubicBezTo>
                      <a:pt x="111" y="134"/>
                      <a:pt x="112" y="134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4" y="134"/>
                      <a:pt x="115" y="134"/>
                      <a:pt x="116" y="133"/>
                    </a:cubicBezTo>
                    <a:cubicBezTo>
                      <a:pt x="116" y="133"/>
                      <a:pt x="116" y="133"/>
                      <a:pt x="117" y="133"/>
                    </a:cubicBezTo>
                    <a:cubicBezTo>
                      <a:pt x="117" y="133"/>
                      <a:pt x="118" y="133"/>
                      <a:pt x="119" y="133"/>
                    </a:cubicBezTo>
                    <a:cubicBezTo>
                      <a:pt x="119" y="133"/>
                      <a:pt x="120" y="132"/>
                      <a:pt x="120" y="132"/>
                    </a:cubicBezTo>
                    <a:cubicBezTo>
                      <a:pt x="121" y="132"/>
                      <a:pt x="122" y="132"/>
                      <a:pt x="122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4" y="131"/>
                      <a:pt x="125" y="130"/>
                      <a:pt x="126" y="130"/>
                    </a:cubicBezTo>
                    <a:cubicBezTo>
                      <a:pt x="126" y="130"/>
                      <a:pt x="126" y="130"/>
                      <a:pt x="127" y="129"/>
                    </a:cubicBezTo>
                    <a:cubicBezTo>
                      <a:pt x="127" y="129"/>
                      <a:pt x="128" y="129"/>
                      <a:pt x="129" y="128"/>
                    </a:cubicBezTo>
                    <a:cubicBezTo>
                      <a:pt x="129" y="128"/>
                      <a:pt x="129" y="128"/>
                      <a:pt x="130" y="127"/>
                    </a:cubicBezTo>
                    <a:cubicBezTo>
                      <a:pt x="130" y="127"/>
                      <a:pt x="131" y="126"/>
                      <a:pt x="132" y="126"/>
                    </a:cubicBezTo>
                    <a:cubicBezTo>
                      <a:pt x="132" y="126"/>
                      <a:pt x="132" y="125"/>
                      <a:pt x="133" y="125"/>
                    </a:cubicBezTo>
                    <a:cubicBezTo>
                      <a:pt x="134" y="124"/>
                      <a:pt x="134" y="124"/>
                      <a:pt x="135" y="123"/>
                    </a:cubicBezTo>
                    <a:cubicBezTo>
                      <a:pt x="160" y="98"/>
                      <a:pt x="141" y="64"/>
                      <a:pt x="1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0451" y="4291013"/>
                <a:ext cx="230188" cy="223837"/>
              </a:xfrm>
              <a:custGeom>
                <a:avLst/>
                <a:gdLst>
                  <a:gd name="T0" fmla="*/ 228 w 240"/>
                  <a:gd name="T1" fmla="*/ 183 h 233"/>
                  <a:gd name="T2" fmla="*/ 149 w 240"/>
                  <a:gd name="T3" fmla="*/ 104 h 233"/>
                  <a:gd name="T4" fmla="*/ 132 w 240"/>
                  <a:gd name="T5" fmla="*/ 88 h 233"/>
                  <a:gd name="T6" fmla="*/ 99 w 240"/>
                  <a:gd name="T7" fmla="*/ 34 h 233"/>
                  <a:gd name="T8" fmla="*/ 37 w 240"/>
                  <a:gd name="T9" fmla="*/ 0 h 233"/>
                  <a:gd name="T10" fmla="*/ 12 w 240"/>
                  <a:gd name="T11" fmla="*/ 10 h 233"/>
                  <a:gd name="T12" fmla="*/ 5 w 240"/>
                  <a:gd name="T13" fmla="*/ 19 h 233"/>
                  <a:gd name="T14" fmla="*/ 0 w 240"/>
                  <a:gd name="T15" fmla="*/ 35 h 233"/>
                  <a:gd name="T16" fmla="*/ 60 w 240"/>
                  <a:gd name="T17" fmla="*/ 73 h 233"/>
                  <a:gd name="T18" fmla="*/ 98 w 240"/>
                  <a:gd name="T19" fmla="*/ 135 h 233"/>
                  <a:gd name="T20" fmla="*/ 111 w 240"/>
                  <a:gd name="T21" fmla="*/ 148 h 233"/>
                  <a:gd name="T22" fmla="*/ 187 w 240"/>
                  <a:gd name="T23" fmla="*/ 224 h 233"/>
                  <a:gd name="T24" fmla="*/ 208 w 240"/>
                  <a:gd name="T25" fmla="*/ 233 h 233"/>
                  <a:gd name="T26" fmla="*/ 228 w 240"/>
                  <a:gd name="T27" fmla="*/ 224 h 233"/>
                  <a:gd name="T28" fmla="*/ 228 w 240"/>
                  <a:gd name="T29" fmla="*/ 18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0" h="233">
                    <a:moveTo>
                      <a:pt x="228" y="183"/>
                    </a:moveTo>
                    <a:cubicBezTo>
                      <a:pt x="149" y="104"/>
                      <a:pt x="149" y="104"/>
                      <a:pt x="149" y="104"/>
                    </a:cubicBezTo>
                    <a:cubicBezTo>
                      <a:pt x="132" y="88"/>
                      <a:pt x="132" y="88"/>
                      <a:pt x="132" y="88"/>
                    </a:cubicBezTo>
                    <a:cubicBezTo>
                      <a:pt x="129" y="70"/>
                      <a:pt x="116" y="51"/>
                      <a:pt x="99" y="34"/>
                    </a:cubicBezTo>
                    <a:cubicBezTo>
                      <a:pt x="79" y="15"/>
                      <a:pt x="57" y="0"/>
                      <a:pt x="37" y="0"/>
                    </a:cubicBezTo>
                    <a:cubicBezTo>
                      <a:pt x="28" y="0"/>
                      <a:pt x="19" y="3"/>
                      <a:pt x="12" y="10"/>
                    </a:cubicBezTo>
                    <a:cubicBezTo>
                      <a:pt x="9" y="13"/>
                      <a:pt x="7" y="16"/>
                      <a:pt x="5" y="19"/>
                    </a:cubicBezTo>
                    <a:cubicBezTo>
                      <a:pt x="2" y="24"/>
                      <a:pt x="0" y="30"/>
                      <a:pt x="0" y="35"/>
                    </a:cubicBezTo>
                    <a:cubicBezTo>
                      <a:pt x="18" y="40"/>
                      <a:pt x="39" y="52"/>
                      <a:pt x="60" y="73"/>
                    </a:cubicBezTo>
                    <a:cubicBezTo>
                      <a:pt x="84" y="98"/>
                      <a:pt x="95" y="118"/>
                      <a:pt x="98" y="135"/>
                    </a:cubicBezTo>
                    <a:cubicBezTo>
                      <a:pt x="111" y="148"/>
                      <a:pt x="111" y="148"/>
                      <a:pt x="111" y="148"/>
                    </a:cubicBezTo>
                    <a:cubicBezTo>
                      <a:pt x="187" y="224"/>
                      <a:pt x="187" y="224"/>
                      <a:pt x="187" y="224"/>
                    </a:cubicBezTo>
                    <a:cubicBezTo>
                      <a:pt x="193" y="230"/>
                      <a:pt x="200" y="233"/>
                      <a:pt x="208" y="233"/>
                    </a:cubicBezTo>
                    <a:cubicBezTo>
                      <a:pt x="215" y="233"/>
                      <a:pt x="223" y="230"/>
                      <a:pt x="228" y="224"/>
                    </a:cubicBezTo>
                    <a:cubicBezTo>
                      <a:pt x="240" y="213"/>
                      <a:pt x="240" y="195"/>
                      <a:pt x="228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6" name="出自【趣你的PPT】(微信:qunideppt)：最优质的PPT资源库"/>
            <p:cNvSpPr/>
            <p:nvPr/>
          </p:nvSpPr>
          <p:spPr>
            <a:xfrm>
              <a:off x="1357711" y="5285542"/>
              <a:ext cx="5279304" cy="301621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marL="285750" indent="-285750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17" name="出自【趣你的PPT】(微信:qunideppt)：最优质的PPT资源库"/>
            <p:cNvSpPr/>
            <p:nvPr/>
          </p:nvSpPr>
          <p:spPr>
            <a:xfrm>
              <a:off x="1357711" y="4854350"/>
              <a:ext cx="5279304" cy="301621"/>
            </a:xfrm>
            <a:prstGeom prst="rect">
              <a:avLst/>
            </a:prstGeom>
          </p:spPr>
          <p:txBody>
            <a:bodyPr wrap="square" lIns="121920" rIns="121920" bIns="60960">
              <a:spAutoFit/>
            </a:bodyPr>
            <a:lstStyle/>
            <a:p>
              <a:pPr marL="285750" indent="-285750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</p:grpSp>
      <p:sp>
        <p:nvSpPr>
          <p:cNvPr id="118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9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0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691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05970" y="1839716"/>
            <a:ext cx="10580061" cy="3869225"/>
            <a:chOff x="698737" y="1839716"/>
            <a:chExt cx="10580061" cy="3869225"/>
          </a:xfrm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662" y="3043990"/>
              <a:ext cx="2558254" cy="2557427"/>
            </a:xfrm>
            <a:custGeom>
              <a:avLst/>
              <a:gdLst/>
              <a:ahLst/>
              <a:cxnLst/>
              <a:rect l="0" t="0" r="r" b="b"/>
              <a:pathLst>
                <a:path w="21243" h="21600">
                  <a:moveTo>
                    <a:pt x="1072" y="17401"/>
                  </a:moveTo>
                  <a:cubicBezTo>
                    <a:pt x="-357" y="15948"/>
                    <a:pt x="-357" y="13584"/>
                    <a:pt x="1072" y="12132"/>
                  </a:cubicBezTo>
                  <a:lnTo>
                    <a:pt x="11931" y="1089"/>
                  </a:lnTo>
                  <a:cubicBezTo>
                    <a:pt x="12622" y="387"/>
                    <a:pt x="13542" y="0"/>
                    <a:pt x="14522" y="0"/>
                  </a:cubicBezTo>
                  <a:cubicBezTo>
                    <a:pt x="15502" y="0"/>
                    <a:pt x="16423" y="387"/>
                    <a:pt x="17113" y="1089"/>
                  </a:cubicBezTo>
                  <a:lnTo>
                    <a:pt x="21243" y="5288"/>
                  </a:lnTo>
                  <a:lnTo>
                    <a:pt x="20236" y="6313"/>
                  </a:lnTo>
                  <a:lnTo>
                    <a:pt x="16106" y="2113"/>
                  </a:lnTo>
                  <a:cubicBezTo>
                    <a:pt x="15684" y="1684"/>
                    <a:pt x="15121" y="1447"/>
                    <a:pt x="14522" y="1447"/>
                  </a:cubicBezTo>
                  <a:cubicBezTo>
                    <a:pt x="13924" y="1447"/>
                    <a:pt x="13361" y="1684"/>
                    <a:pt x="12939" y="2113"/>
                  </a:cubicBezTo>
                  <a:lnTo>
                    <a:pt x="2079" y="13156"/>
                  </a:lnTo>
                  <a:cubicBezTo>
                    <a:pt x="1205" y="14044"/>
                    <a:pt x="1205" y="15489"/>
                    <a:pt x="2079" y="16377"/>
                  </a:cubicBezTo>
                  <a:lnTo>
                    <a:pt x="6208" y="20576"/>
                  </a:lnTo>
                  <a:lnTo>
                    <a:pt x="5201" y="21600"/>
                  </a:lnTo>
                  <a:lnTo>
                    <a:pt x="1072" y="17401"/>
                  </a:lnTo>
                  <a:close/>
                  <a:moveTo>
                    <a:pt x="1072" y="1740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5" name="Group 5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118216" y="1839716"/>
              <a:ext cx="3869225" cy="3869225"/>
              <a:chOff x="0" y="0"/>
              <a:chExt cx="4678" cy="4678"/>
            </a:xfrm>
            <a:solidFill>
              <a:schemeClr val="accent1"/>
            </a:solidFill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223" cy="322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7435" y="21600"/>
                    </a:moveTo>
                    <a:cubicBezTo>
                      <a:pt x="6479" y="21600"/>
                      <a:pt x="5581" y="21229"/>
                      <a:pt x="4907" y="20555"/>
                    </a:cubicBezTo>
                    <a:lnTo>
                      <a:pt x="0" y="15648"/>
                    </a:lnTo>
                    <a:lnTo>
                      <a:pt x="982" y="14665"/>
                    </a:lnTo>
                    <a:lnTo>
                      <a:pt x="5890" y="19573"/>
                    </a:lnTo>
                    <a:cubicBezTo>
                      <a:pt x="6302" y="19985"/>
                      <a:pt x="6851" y="20212"/>
                      <a:pt x="7435" y="20212"/>
                    </a:cubicBezTo>
                    <a:cubicBezTo>
                      <a:pt x="8019" y="20212"/>
                      <a:pt x="8568" y="19985"/>
                      <a:pt x="8980" y="19573"/>
                    </a:cubicBezTo>
                    <a:lnTo>
                      <a:pt x="19573" y="8980"/>
                    </a:lnTo>
                    <a:cubicBezTo>
                      <a:pt x="20424" y="8128"/>
                      <a:pt x="20424" y="6742"/>
                      <a:pt x="19573" y="5890"/>
                    </a:cubicBezTo>
                    <a:lnTo>
                      <a:pt x="14665" y="982"/>
                    </a:lnTo>
                    <a:lnTo>
                      <a:pt x="15647" y="0"/>
                    </a:lnTo>
                    <a:lnTo>
                      <a:pt x="20555" y="4908"/>
                    </a:lnTo>
                    <a:cubicBezTo>
                      <a:pt x="21229" y="5581"/>
                      <a:pt x="21600" y="6479"/>
                      <a:pt x="21600" y="7435"/>
                    </a:cubicBezTo>
                    <a:cubicBezTo>
                      <a:pt x="21600" y="8391"/>
                      <a:pt x="21229" y="9288"/>
                      <a:pt x="20555" y="9962"/>
                    </a:cubicBezTo>
                    <a:lnTo>
                      <a:pt x="9962" y="20555"/>
                    </a:lnTo>
                    <a:cubicBezTo>
                      <a:pt x="9288" y="21229"/>
                      <a:pt x="8391" y="21600"/>
                      <a:pt x="7435" y="21600"/>
                    </a:cubicBezTo>
                    <a:close/>
                    <a:moveTo>
                      <a:pt x="7435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1456"/>
                <a:ext cx="3222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4476" y="20617"/>
                    </a:moveTo>
                    <a:lnTo>
                      <a:pt x="19261" y="15755"/>
                    </a:lnTo>
                    <a:cubicBezTo>
                      <a:pt x="19667" y="15343"/>
                      <a:pt x="19890" y="14794"/>
                      <a:pt x="19890" y="14209"/>
                    </a:cubicBezTo>
                    <a:cubicBezTo>
                      <a:pt x="19890" y="13625"/>
                      <a:pt x="19667" y="13076"/>
                      <a:pt x="19261" y="12663"/>
                    </a:cubicBezTo>
                    <a:lnTo>
                      <a:pt x="8794" y="2028"/>
                    </a:lnTo>
                    <a:cubicBezTo>
                      <a:pt x="8389" y="1616"/>
                      <a:pt x="7848" y="1389"/>
                      <a:pt x="7273" y="1389"/>
                    </a:cubicBezTo>
                    <a:cubicBezTo>
                      <a:pt x="6698" y="1389"/>
                      <a:pt x="6158" y="1616"/>
                      <a:pt x="5752" y="2028"/>
                    </a:cubicBezTo>
                    <a:lnTo>
                      <a:pt x="967" y="6890"/>
                    </a:lnTo>
                    <a:lnTo>
                      <a:pt x="0" y="5908"/>
                    </a:lnTo>
                    <a:lnTo>
                      <a:pt x="4785" y="1045"/>
                    </a:lnTo>
                    <a:cubicBezTo>
                      <a:pt x="5448" y="371"/>
                      <a:pt x="6332" y="0"/>
                      <a:pt x="7273" y="0"/>
                    </a:cubicBezTo>
                    <a:cubicBezTo>
                      <a:pt x="8215" y="0"/>
                      <a:pt x="9098" y="371"/>
                      <a:pt x="9762" y="1045"/>
                    </a:cubicBezTo>
                    <a:lnTo>
                      <a:pt x="20228" y="11681"/>
                    </a:lnTo>
                    <a:cubicBezTo>
                      <a:pt x="21600" y="13075"/>
                      <a:pt x="21600" y="15344"/>
                      <a:pt x="20228" y="16738"/>
                    </a:cubicBezTo>
                    <a:lnTo>
                      <a:pt x="15443" y="21600"/>
                    </a:lnTo>
                    <a:lnTo>
                      <a:pt x="14476" y="20617"/>
                    </a:lnTo>
                    <a:close/>
                    <a:moveTo>
                      <a:pt x="14476" y="2061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5" y="0"/>
                <a:ext cx="3223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3984" y="21600"/>
                    </a:moveTo>
                    <a:cubicBezTo>
                      <a:pt x="13042" y="21600"/>
                      <a:pt x="12159" y="21229"/>
                      <a:pt x="11495" y="20555"/>
                    </a:cubicBezTo>
                    <a:lnTo>
                      <a:pt x="1029" y="9919"/>
                    </a:lnTo>
                    <a:cubicBezTo>
                      <a:pt x="-343" y="8525"/>
                      <a:pt x="-343" y="6257"/>
                      <a:pt x="1029" y="4862"/>
                    </a:cubicBezTo>
                    <a:lnTo>
                      <a:pt x="5814" y="0"/>
                    </a:lnTo>
                    <a:lnTo>
                      <a:pt x="6781" y="983"/>
                    </a:lnTo>
                    <a:lnTo>
                      <a:pt x="1996" y="5845"/>
                    </a:lnTo>
                    <a:cubicBezTo>
                      <a:pt x="1158" y="6697"/>
                      <a:pt x="1158" y="8084"/>
                      <a:pt x="1996" y="8936"/>
                    </a:cubicBezTo>
                    <a:lnTo>
                      <a:pt x="12463" y="19572"/>
                    </a:lnTo>
                    <a:cubicBezTo>
                      <a:pt x="12868" y="19984"/>
                      <a:pt x="13409" y="20211"/>
                      <a:pt x="13984" y="20211"/>
                    </a:cubicBezTo>
                    <a:cubicBezTo>
                      <a:pt x="14559" y="20211"/>
                      <a:pt x="15099" y="19984"/>
                      <a:pt x="15505" y="19572"/>
                    </a:cubicBezTo>
                    <a:lnTo>
                      <a:pt x="20290" y="14710"/>
                    </a:lnTo>
                    <a:lnTo>
                      <a:pt x="21257" y="15692"/>
                    </a:lnTo>
                    <a:lnTo>
                      <a:pt x="16472" y="20555"/>
                    </a:lnTo>
                    <a:cubicBezTo>
                      <a:pt x="15809" y="21229"/>
                      <a:pt x="14925" y="21600"/>
                      <a:pt x="13984" y="21600"/>
                    </a:cubicBezTo>
                    <a:close/>
                    <a:moveTo>
                      <a:pt x="13984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5829356" y="2485460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2</a:t>
              </a:r>
              <a:endParaRPr lang="en-US" sz="3600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6852324" y="3497567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3</a:t>
              </a:r>
              <a:endParaRPr lang="en-US" sz="3600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5903429" y="4504667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4</a:t>
              </a:r>
              <a:endParaRPr lang="en-US" sz="3600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4801031" y="3463133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prstClr val="black"/>
                  </a:solidFill>
                </a:rPr>
                <a:t>1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754603" y="2702561"/>
              <a:ext cx="2914609" cy="615519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834578" y="4038824"/>
              <a:ext cx="2842098" cy="430853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pPr algn="r"/>
              <a:r>
                <a:rPr lang="id-ID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02.</a:t>
              </a: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698737" y="4351975"/>
              <a:ext cx="2977939" cy="615519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54603" y="2390315"/>
              <a:ext cx="2914609" cy="430853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pPr algn="r"/>
              <a:r>
                <a:rPr lang="id-ID" altLang="zh-CN" sz="16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6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600" b="1" dirty="0">
                <a:solidFill>
                  <a:srgbClr val="1E1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8364189" y="2702561"/>
              <a:ext cx="2914609" cy="615519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364189" y="2390315"/>
              <a:ext cx="2914609" cy="430853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r>
                <a:rPr lang="id-ID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8364189" y="4249041"/>
              <a:ext cx="2914609" cy="615519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8364189" y="3936795"/>
              <a:ext cx="2914609" cy="430853"/>
            </a:xfrm>
            <a:prstGeom prst="rect">
              <a:avLst/>
            </a:prstGeom>
            <a:noFill/>
          </p:spPr>
          <p:txBody>
            <a:bodyPr wrap="square" lIns="182843" tIns="91423" rIns="182843" bIns="91423" rtlCol="0">
              <a:spAutoFit/>
            </a:bodyPr>
            <a:lstStyle/>
            <a:p>
              <a:r>
                <a:rPr lang="id-ID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altLang="zh-CN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012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063721" y="1753376"/>
            <a:ext cx="8064559" cy="4039779"/>
            <a:chOff x="2059564" y="1753376"/>
            <a:chExt cx="8064559" cy="4039779"/>
          </a:xfrm>
        </p:grpSpPr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6510566" y="1780540"/>
              <a:ext cx="601447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200" dirty="0">
                  <a:solidFill>
                    <a:schemeClr val="accent1"/>
                  </a:solidFill>
                </a:rPr>
                <a:t>03</a:t>
              </a:r>
            </a:p>
          </p:txBody>
        </p:sp>
        <p:sp>
          <p:nvSpPr>
            <p:cNvPr id="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99659" y="3039097"/>
              <a:ext cx="603673" cy="607920"/>
            </a:xfrm>
            <a:custGeom>
              <a:avLst/>
              <a:gdLst>
                <a:gd name="T0" fmla="*/ 0 w 117"/>
                <a:gd name="T1" fmla="*/ 647734 h 118"/>
                <a:gd name="T2" fmla="*/ 0 w 117"/>
                <a:gd name="T3" fmla="*/ 647734 h 118"/>
                <a:gd name="T4" fmla="*/ 0 w 117"/>
                <a:gd name="T5" fmla="*/ 642245 h 118"/>
                <a:gd name="T6" fmla="*/ 0 w 117"/>
                <a:gd name="T7" fmla="*/ 642245 h 118"/>
                <a:gd name="T8" fmla="*/ 0 w 117"/>
                <a:gd name="T9" fmla="*/ 636755 h 118"/>
                <a:gd name="T10" fmla="*/ 0 w 117"/>
                <a:gd name="T11" fmla="*/ 636755 h 118"/>
                <a:gd name="T12" fmla="*/ 0 w 117"/>
                <a:gd name="T13" fmla="*/ 636755 h 118"/>
                <a:gd name="T14" fmla="*/ 0 w 117"/>
                <a:gd name="T15" fmla="*/ 636755 h 118"/>
                <a:gd name="T16" fmla="*/ 0 w 117"/>
                <a:gd name="T17" fmla="*/ 631266 h 118"/>
                <a:gd name="T18" fmla="*/ 0 w 117"/>
                <a:gd name="T19" fmla="*/ 631266 h 118"/>
                <a:gd name="T20" fmla="*/ 0 w 117"/>
                <a:gd name="T21" fmla="*/ 631266 h 118"/>
                <a:gd name="T22" fmla="*/ 0 w 117"/>
                <a:gd name="T23" fmla="*/ 625777 h 118"/>
                <a:gd name="T24" fmla="*/ 0 w 117"/>
                <a:gd name="T25" fmla="*/ 625777 h 118"/>
                <a:gd name="T26" fmla="*/ 0 w 117"/>
                <a:gd name="T27" fmla="*/ 625777 h 118"/>
                <a:gd name="T28" fmla="*/ 0 w 117"/>
                <a:gd name="T29" fmla="*/ 620288 h 118"/>
                <a:gd name="T30" fmla="*/ 0 w 117"/>
                <a:gd name="T31" fmla="*/ 620288 h 118"/>
                <a:gd name="T32" fmla="*/ 0 w 117"/>
                <a:gd name="T33" fmla="*/ 620288 h 118"/>
                <a:gd name="T34" fmla="*/ 0 w 117"/>
                <a:gd name="T35" fmla="*/ 620288 h 118"/>
                <a:gd name="T36" fmla="*/ 0 w 117"/>
                <a:gd name="T37" fmla="*/ 614798 h 118"/>
                <a:gd name="T38" fmla="*/ 0 w 117"/>
                <a:gd name="T39" fmla="*/ 614798 h 118"/>
                <a:gd name="T40" fmla="*/ 0 w 117"/>
                <a:gd name="T41" fmla="*/ 614798 h 118"/>
                <a:gd name="T42" fmla="*/ 0 w 117"/>
                <a:gd name="T43" fmla="*/ 614798 h 118"/>
                <a:gd name="T44" fmla="*/ 0 w 117"/>
                <a:gd name="T45" fmla="*/ 614798 h 118"/>
                <a:gd name="T46" fmla="*/ 0 w 117"/>
                <a:gd name="T47" fmla="*/ 609309 h 118"/>
                <a:gd name="T48" fmla="*/ 0 w 117"/>
                <a:gd name="T49" fmla="*/ 609309 h 118"/>
                <a:gd name="T50" fmla="*/ 0 w 117"/>
                <a:gd name="T51" fmla="*/ 609309 h 118"/>
                <a:gd name="T52" fmla="*/ 0 w 117"/>
                <a:gd name="T53" fmla="*/ 609309 h 118"/>
                <a:gd name="T54" fmla="*/ 0 w 117"/>
                <a:gd name="T55" fmla="*/ 603820 h 118"/>
                <a:gd name="T56" fmla="*/ 0 w 117"/>
                <a:gd name="T57" fmla="*/ 603820 h 118"/>
                <a:gd name="T58" fmla="*/ 0 w 117"/>
                <a:gd name="T59" fmla="*/ 603820 h 118"/>
                <a:gd name="T60" fmla="*/ 0 w 117"/>
                <a:gd name="T61" fmla="*/ 603820 h 118"/>
                <a:gd name="T62" fmla="*/ 643091 w 117"/>
                <a:gd name="T63" fmla="*/ 0 h 118"/>
                <a:gd name="T64" fmla="*/ 637594 w 117"/>
                <a:gd name="T65" fmla="*/ 0 h 118"/>
                <a:gd name="T66" fmla="*/ 637594 w 117"/>
                <a:gd name="T67" fmla="*/ 0 h 118"/>
                <a:gd name="T68" fmla="*/ 637594 w 117"/>
                <a:gd name="T69" fmla="*/ 0 h 118"/>
                <a:gd name="T70" fmla="*/ 632098 w 117"/>
                <a:gd name="T71" fmla="*/ 0 h 118"/>
                <a:gd name="T72" fmla="*/ 632098 w 117"/>
                <a:gd name="T73" fmla="*/ 0 h 118"/>
                <a:gd name="T74" fmla="*/ 632098 w 117"/>
                <a:gd name="T75" fmla="*/ 0 h 118"/>
                <a:gd name="T76" fmla="*/ 626601 w 117"/>
                <a:gd name="T77" fmla="*/ 0 h 118"/>
                <a:gd name="T78" fmla="*/ 626601 w 117"/>
                <a:gd name="T79" fmla="*/ 0 h 118"/>
                <a:gd name="T80" fmla="*/ 626601 w 117"/>
                <a:gd name="T81" fmla="*/ 0 h 118"/>
                <a:gd name="T82" fmla="*/ 626601 w 117"/>
                <a:gd name="T83" fmla="*/ 0 h 118"/>
                <a:gd name="T84" fmla="*/ 621105 w 117"/>
                <a:gd name="T85" fmla="*/ 0 h 118"/>
                <a:gd name="T86" fmla="*/ 621105 w 117"/>
                <a:gd name="T87" fmla="*/ 0 h 118"/>
                <a:gd name="T88" fmla="*/ 621105 w 117"/>
                <a:gd name="T89" fmla="*/ 0 h 118"/>
                <a:gd name="T90" fmla="*/ 621105 w 117"/>
                <a:gd name="T91" fmla="*/ 0 h 118"/>
                <a:gd name="T92" fmla="*/ 621105 w 117"/>
                <a:gd name="T93" fmla="*/ 0 h 118"/>
                <a:gd name="T94" fmla="*/ 615608 w 117"/>
                <a:gd name="T95" fmla="*/ 0 h 118"/>
                <a:gd name="T96" fmla="*/ 615608 w 117"/>
                <a:gd name="T97" fmla="*/ 0 h 118"/>
                <a:gd name="T98" fmla="*/ 615608 w 117"/>
                <a:gd name="T99" fmla="*/ 0 h 118"/>
                <a:gd name="T100" fmla="*/ 615608 w 117"/>
                <a:gd name="T101" fmla="*/ 0 h 118"/>
                <a:gd name="T102" fmla="*/ 610112 w 117"/>
                <a:gd name="T103" fmla="*/ 0 h 118"/>
                <a:gd name="T104" fmla="*/ 610112 w 117"/>
                <a:gd name="T105" fmla="*/ 0 h 118"/>
                <a:gd name="T106" fmla="*/ 610112 w 117"/>
                <a:gd name="T107" fmla="*/ 0 h 118"/>
                <a:gd name="T108" fmla="*/ 610112 w 117"/>
                <a:gd name="T109" fmla="*/ 0 h 118"/>
                <a:gd name="T110" fmla="*/ 610112 w 117"/>
                <a:gd name="T111" fmla="*/ 0 h 118"/>
                <a:gd name="T112" fmla="*/ 604615 w 117"/>
                <a:gd name="T113" fmla="*/ 0 h 118"/>
                <a:gd name="T114" fmla="*/ 604615 w 117"/>
                <a:gd name="T115" fmla="*/ 0 h 118"/>
                <a:gd name="T116" fmla="*/ 604615 w 117"/>
                <a:gd name="T117" fmla="*/ 0 h 118"/>
                <a:gd name="T118" fmla="*/ 604615 w 117"/>
                <a:gd name="T119" fmla="*/ 0 h 11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17" h="118"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0"/>
                  </a:moveTo>
                  <a:cubicBezTo>
                    <a:pt x="0" y="110"/>
                    <a:pt x="0" y="111"/>
                    <a:pt x="0" y="111"/>
                  </a:cubicBezTo>
                  <a:cubicBezTo>
                    <a:pt x="0" y="111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1" y="0"/>
                  </a:moveTo>
                  <a:cubicBezTo>
                    <a:pt x="111" y="0"/>
                    <a:pt x="112" y="0"/>
                    <a:pt x="112" y="0"/>
                  </a:cubicBezTo>
                  <a:cubicBezTo>
                    <a:pt x="112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B2B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52468" y="3039097"/>
              <a:ext cx="614107" cy="627290"/>
            </a:xfrm>
            <a:custGeom>
              <a:avLst/>
              <a:gdLst>
                <a:gd name="T0" fmla="*/ 5502 w 119"/>
                <a:gd name="T1" fmla="*/ 668628 h 122"/>
                <a:gd name="T2" fmla="*/ 5502 w 119"/>
                <a:gd name="T3" fmla="*/ 663147 h 122"/>
                <a:gd name="T4" fmla="*/ 0 w 119"/>
                <a:gd name="T5" fmla="*/ 657667 h 122"/>
                <a:gd name="T6" fmla="*/ 0 w 119"/>
                <a:gd name="T7" fmla="*/ 652186 h 122"/>
                <a:gd name="T8" fmla="*/ 0 w 119"/>
                <a:gd name="T9" fmla="*/ 652186 h 122"/>
                <a:gd name="T10" fmla="*/ 0 w 119"/>
                <a:gd name="T11" fmla="*/ 652186 h 122"/>
                <a:gd name="T12" fmla="*/ 0 w 119"/>
                <a:gd name="T13" fmla="*/ 646706 h 122"/>
                <a:gd name="T14" fmla="*/ 0 w 119"/>
                <a:gd name="T15" fmla="*/ 646706 h 122"/>
                <a:gd name="T16" fmla="*/ 0 w 119"/>
                <a:gd name="T17" fmla="*/ 641225 h 122"/>
                <a:gd name="T18" fmla="*/ 0 w 119"/>
                <a:gd name="T19" fmla="*/ 641225 h 122"/>
                <a:gd name="T20" fmla="*/ 0 w 119"/>
                <a:gd name="T21" fmla="*/ 635745 h 122"/>
                <a:gd name="T22" fmla="*/ 0 w 119"/>
                <a:gd name="T23" fmla="*/ 635745 h 122"/>
                <a:gd name="T24" fmla="*/ 0 w 119"/>
                <a:gd name="T25" fmla="*/ 635745 h 122"/>
                <a:gd name="T26" fmla="*/ 0 w 119"/>
                <a:gd name="T27" fmla="*/ 630264 h 122"/>
                <a:gd name="T28" fmla="*/ 0 w 119"/>
                <a:gd name="T29" fmla="*/ 630264 h 122"/>
                <a:gd name="T30" fmla="*/ 0 w 119"/>
                <a:gd name="T31" fmla="*/ 630264 h 122"/>
                <a:gd name="T32" fmla="*/ 0 w 119"/>
                <a:gd name="T33" fmla="*/ 624784 h 122"/>
                <a:gd name="T34" fmla="*/ 0 w 119"/>
                <a:gd name="T35" fmla="*/ 624784 h 122"/>
                <a:gd name="T36" fmla="*/ 0 w 119"/>
                <a:gd name="T37" fmla="*/ 619303 h 122"/>
                <a:gd name="T38" fmla="*/ 0 w 119"/>
                <a:gd name="T39" fmla="*/ 619303 h 122"/>
                <a:gd name="T40" fmla="*/ 0 w 119"/>
                <a:gd name="T41" fmla="*/ 619303 h 122"/>
                <a:gd name="T42" fmla="*/ 0 w 119"/>
                <a:gd name="T43" fmla="*/ 613822 h 122"/>
                <a:gd name="T44" fmla="*/ 0 w 119"/>
                <a:gd name="T45" fmla="*/ 613822 h 122"/>
                <a:gd name="T46" fmla="*/ 0 w 119"/>
                <a:gd name="T47" fmla="*/ 613822 h 122"/>
                <a:gd name="T48" fmla="*/ 0 w 119"/>
                <a:gd name="T49" fmla="*/ 608342 h 122"/>
                <a:gd name="T50" fmla="*/ 0 w 119"/>
                <a:gd name="T51" fmla="*/ 608342 h 122"/>
                <a:gd name="T52" fmla="*/ 0 w 119"/>
                <a:gd name="T53" fmla="*/ 602861 h 122"/>
                <a:gd name="T54" fmla="*/ 0 w 119"/>
                <a:gd name="T55" fmla="*/ 602861 h 122"/>
                <a:gd name="T56" fmla="*/ 654698 w 119"/>
                <a:gd name="T57" fmla="*/ 5481 h 122"/>
                <a:gd name="T58" fmla="*/ 654698 w 119"/>
                <a:gd name="T59" fmla="*/ 5481 h 122"/>
                <a:gd name="T60" fmla="*/ 649196 w 119"/>
                <a:gd name="T61" fmla="*/ 0 h 122"/>
                <a:gd name="T62" fmla="*/ 643695 w 119"/>
                <a:gd name="T63" fmla="*/ 0 h 122"/>
                <a:gd name="T64" fmla="*/ 643695 w 119"/>
                <a:gd name="T65" fmla="*/ 0 h 122"/>
                <a:gd name="T66" fmla="*/ 638193 w 119"/>
                <a:gd name="T67" fmla="*/ 0 h 122"/>
                <a:gd name="T68" fmla="*/ 638193 w 119"/>
                <a:gd name="T69" fmla="*/ 0 h 122"/>
                <a:gd name="T70" fmla="*/ 632691 w 119"/>
                <a:gd name="T71" fmla="*/ 0 h 122"/>
                <a:gd name="T72" fmla="*/ 632691 w 119"/>
                <a:gd name="T73" fmla="*/ 0 h 122"/>
                <a:gd name="T74" fmla="*/ 627190 w 119"/>
                <a:gd name="T75" fmla="*/ 0 h 122"/>
                <a:gd name="T76" fmla="*/ 627190 w 119"/>
                <a:gd name="T77" fmla="*/ 0 h 122"/>
                <a:gd name="T78" fmla="*/ 627190 w 119"/>
                <a:gd name="T79" fmla="*/ 0 h 122"/>
                <a:gd name="T80" fmla="*/ 621688 w 119"/>
                <a:gd name="T81" fmla="*/ 0 h 122"/>
                <a:gd name="T82" fmla="*/ 621688 w 119"/>
                <a:gd name="T83" fmla="*/ 0 h 122"/>
                <a:gd name="T84" fmla="*/ 621688 w 119"/>
                <a:gd name="T85" fmla="*/ 0 h 122"/>
                <a:gd name="T86" fmla="*/ 616186 w 119"/>
                <a:gd name="T87" fmla="*/ 0 h 122"/>
                <a:gd name="T88" fmla="*/ 616186 w 119"/>
                <a:gd name="T89" fmla="*/ 0 h 122"/>
                <a:gd name="T90" fmla="*/ 616186 w 119"/>
                <a:gd name="T91" fmla="*/ 0 h 122"/>
                <a:gd name="T92" fmla="*/ 610685 w 119"/>
                <a:gd name="T93" fmla="*/ 0 h 122"/>
                <a:gd name="T94" fmla="*/ 610685 w 119"/>
                <a:gd name="T95" fmla="*/ 0 h 122"/>
                <a:gd name="T96" fmla="*/ 610685 w 119"/>
                <a:gd name="T97" fmla="*/ 0 h 122"/>
                <a:gd name="T98" fmla="*/ 605183 w 119"/>
                <a:gd name="T99" fmla="*/ 0 h 122"/>
                <a:gd name="T100" fmla="*/ 605183 w 119"/>
                <a:gd name="T101" fmla="*/ 0 h 12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19" h="122">
                  <a:moveTo>
                    <a:pt x="1" y="122"/>
                  </a:moveTo>
                  <a:cubicBezTo>
                    <a:pt x="1" y="122"/>
                    <a:pt x="1" y="122"/>
                    <a:pt x="1" y="122"/>
                  </a:cubicBezTo>
                  <a:cubicBezTo>
                    <a:pt x="1" y="122"/>
                    <a:pt x="1" y="122"/>
                    <a:pt x="1" y="122"/>
                  </a:cubicBezTo>
                  <a:moveTo>
                    <a:pt x="1" y="121"/>
                  </a:moveTo>
                  <a:cubicBezTo>
                    <a:pt x="1" y="121"/>
                    <a:pt x="1" y="121"/>
                    <a:pt x="1" y="122"/>
                  </a:cubicBezTo>
                  <a:cubicBezTo>
                    <a:pt x="1" y="121"/>
                    <a:pt x="1" y="121"/>
                    <a:pt x="1" y="121"/>
                  </a:cubicBezTo>
                  <a:moveTo>
                    <a:pt x="1" y="121"/>
                  </a:moveTo>
                  <a:cubicBezTo>
                    <a:pt x="1" y="121"/>
                    <a:pt x="1" y="121"/>
                    <a:pt x="1" y="121"/>
                  </a:cubicBezTo>
                  <a:cubicBezTo>
                    <a:pt x="1" y="121"/>
                    <a:pt x="1" y="121"/>
                    <a:pt x="1" y="121"/>
                  </a:cubicBezTo>
                  <a:moveTo>
                    <a:pt x="1" y="121"/>
                  </a:moveTo>
                  <a:cubicBezTo>
                    <a:pt x="1" y="121"/>
                    <a:pt x="1" y="121"/>
                    <a:pt x="1" y="121"/>
                  </a:cubicBezTo>
                  <a:cubicBezTo>
                    <a:pt x="1" y="121"/>
                    <a:pt x="1" y="121"/>
                    <a:pt x="1" y="121"/>
                  </a:cubicBezTo>
                  <a:moveTo>
                    <a:pt x="0" y="120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moveTo>
                    <a:pt x="0" y="120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5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1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3" y="0"/>
                  </a:moveTo>
                  <a:cubicBezTo>
                    <a:pt x="113" y="0"/>
                    <a:pt x="114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B2B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02295" y="3039097"/>
              <a:ext cx="697578" cy="618350"/>
            </a:xfrm>
            <a:custGeom>
              <a:avLst/>
              <a:gdLst>
                <a:gd name="T0" fmla="*/ 0 w 135"/>
                <a:gd name="T1" fmla="*/ 653846 h 120"/>
                <a:gd name="T2" fmla="*/ 0 w 135"/>
                <a:gd name="T3" fmla="*/ 648352 h 120"/>
                <a:gd name="T4" fmla="*/ 0 w 135"/>
                <a:gd name="T5" fmla="*/ 648352 h 120"/>
                <a:gd name="T6" fmla="*/ 0 w 135"/>
                <a:gd name="T7" fmla="*/ 642857 h 120"/>
                <a:gd name="T8" fmla="*/ 0 w 135"/>
                <a:gd name="T9" fmla="*/ 637363 h 120"/>
                <a:gd name="T10" fmla="*/ 0 w 135"/>
                <a:gd name="T11" fmla="*/ 637363 h 120"/>
                <a:gd name="T12" fmla="*/ 0 w 135"/>
                <a:gd name="T13" fmla="*/ 631868 h 120"/>
                <a:gd name="T14" fmla="*/ 0 w 135"/>
                <a:gd name="T15" fmla="*/ 626374 h 120"/>
                <a:gd name="T16" fmla="*/ 0 w 135"/>
                <a:gd name="T17" fmla="*/ 620879 h 120"/>
                <a:gd name="T18" fmla="*/ 0 w 135"/>
                <a:gd name="T19" fmla="*/ 620879 h 120"/>
                <a:gd name="T20" fmla="*/ 0 w 135"/>
                <a:gd name="T21" fmla="*/ 615385 h 120"/>
                <a:gd name="T22" fmla="*/ 0 w 135"/>
                <a:gd name="T23" fmla="*/ 615385 h 120"/>
                <a:gd name="T24" fmla="*/ 0 w 135"/>
                <a:gd name="T25" fmla="*/ 609890 h 120"/>
                <a:gd name="T26" fmla="*/ 0 w 135"/>
                <a:gd name="T27" fmla="*/ 604396 h 120"/>
                <a:gd name="T28" fmla="*/ 0 w 135"/>
                <a:gd name="T29" fmla="*/ 604396 h 120"/>
                <a:gd name="T30" fmla="*/ 742920 w 135"/>
                <a:gd name="T31" fmla="*/ 16484 h 120"/>
                <a:gd name="T32" fmla="*/ 737417 w 135"/>
                <a:gd name="T33" fmla="*/ 16484 h 120"/>
                <a:gd name="T34" fmla="*/ 731914 w 135"/>
                <a:gd name="T35" fmla="*/ 16484 h 120"/>
                <a:gd name="T36" fmla="*/ 726411 w 135"/>
                <a:gd name="T37" fmla="*/ 10989 h 120"/>
                <a:gd name="T38" fmla="*/ 720908 w 135"/>
                <a:gd name="T39" fmla="*/ 10989 h 120"/>
                <a:gd name="T40" fmla="*/ 720908 w 135"/>
                <a:gd name="T41" fmla="*/ 10989 h 120"/>
                <a:gd name="T42" fmla="*/ 715404 w 135"/>
                <a:gd name="T43" fmla="*/ 10989 h 120"/>
                <a:gd name="T44" fmla="*/ 709901 w 135"/>
                <a:gd name="T45" fmla="*/ 10989 h 120"/>
                <a:gd name="T46" fmla="*/ 709901 w 135"/>
                <a:gd name="T47" fmla="*/ 10989 h 120"/>
                <a:gd name="T48" fmla="*/ 704398 w 135"/>
                <a:gd name="T49" fmla="*/ 10989 h 120"/>
                <a:gd name="T50" fmla="*/ 698895 w 135"/>
                <a:gd name="T51" fmla="*/ 10989 h 120"/>
                <a:gd name="T52" fmla="*/ 698895 w 135"/>
                <a:gd name="T53" fmla="*/ 5495 h 120"/>
                <a:gd name="T54" fmla="*/ 693392 w 135"/>
                <a:gd name="T55" fmla="*/ 5495 h 120"/>
                <a:gd name="T56" fmla="*/ 693392 w 135"/>
                <a:gd name="T57" fmla="*/ 5495 h 120"/>
                <a:gd name="T58" fmla="*/ 687889 w 135"/>
                <a:gd name="T59" fmla="*/ 5495 h 120"/>
                <a:gd name="T60" fmla="*/ 687889 w 135"/>
                <a:gd name="T61" fmla="*/ 5495 h 120"/>
                <a:gd name="T62" fmla="*/ 682386 w 135"/>
                <a:gd name="T63" fmla="*/ 5495 h 120"/>
                <a:gd name="T64" fmla="*/ 682386 w 135"/>
                <a:gd name="T65" fmla="*/ 5495 h 120"/>
                <a:gd name="T66" fmla="*/ 676883 w 135"/>
                <a:gd name="T67" fmla="*/ 5495 h 120"/>
                <a:gd name="T68" fmla="*/ 671380 w 135"/>
                <a:gd name="T69" fmla="*/ 5495 h 120"/>
                <a:gd name="T70" fmla="*/ 671380 w 135"/>
                <a:gd name="T71" fmla="*/ 5495 h 120"/>
                <a:gd name="T72" fmla="*/ 665876 w 135"/>
                <a:gd name="T73" fmla="*/ 5495 h 120"/>
                <a:gd name="T74" fmla="*/ 665876 w 135"/>
                <a:gd name="T75" fmla="*/ 5495 h 120"/>
                <a:gd name="T76" fmla="*/ 660373 w 135"/>
                <a:gd name="T77" fmla="*/ 5495 h 120"/>
                <a:gd name="T78" fmla="*/ 660373 w 135"/>
                <a:gd name="T79" fmla="*/ 5495 h 120"/>
                <a:gd name="T80" fmla="*/ 654870 w 135"/>
                <a:gd name="T81" fmla="*/ 5495 h 120"/>
                <a:gd name="T82" fmla="*/ 654870 w 135"/>
                <a:gd name="T83" fmla="*/ 5495 h 120"/>
                <a:gd name="T84" fmla="*/ 649367 w 135"/>
                <a:gd name="T85" fmla="*/ 0 h 120"/>
                <a:gd name="T86" fmla="*/ 649367 w 135"/>
                <a:gd name="T87" fmla="*/ 0 h 120"/>
                <a:gd name="T88" fmla="*/ 643864 w 135"/>
                <a:gd name="T89" fmla="*/ 0 h 120"/>
                <a:gd name="T90" fmla="*/ 643864 w 135"/>
                <a:gd name="T91" fmla="*/ 0 h 120"/>
                <a:gd name="T92" fmla="*/ 638361 w 135"/>
                <a:gd name="T93" fmla="*/ 0 h 120"/>
                <a:gd name="T94" fmla="*/ 632858 w 135"/>
                <a:gd name="T95" fmla="*/ 0 h 120"/>
                <a:gd name="T96" fmla="*/ 632858 w 135"/>
                <a:gd name="T97" fmla="*/ 0 h 120"/>
                <a:gd name="T98" fmla="*/ 627355 w 135"/>
                <a:gd name="T99" fmla="*/ 0 h 120"/>
                <a:gd name="T100" fmla="*/ 627355 w 135"/>
                <a:gd name="T101" fmla="*/ 0 h 120"/>
                <a:gd name="T102" fmla="*/ 621852 w 135"/>
                <a:gd name="T103" fmla="*/ 0 h 120"/>
                <a:gd name="T104" fmla="*/ 616348 w 135"/>
                <a:gd name="T105" fmla="*/ 0 h 120"/>
                <a:gd name="T106" fmla="*/ 616348 w 135"/>
                <a:gd name="T107" fmla="*/ 0 h 120"/>
                <a:gd name="T108" fmla="*/ 610845 w 135"/>
                <a:gd name="T109" fmla="*/ 0 h 120"/>
                <a:gd name="T110" fmla="*/ 610845 w 135"/>
                <a:gd name="T111" fmla="*/ 0 h 120"/>
                <a:gd name="T112" fmla="*/ 605342 w 135"/>
                <a:gd name="T113" fmla="*/ 0 h 120"/>
                <a:gd name="T114" fmla="*/ 605342 w 135"/>
                <a:gd name="T115" fmla="*/ 0 h 12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135" h="120">
                  <a:moveTo>
                    <a:pt x="0" y="120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0"/>
                  </a:moveTo>
                  <a:cubicBezTo>
                    <a:pt x="0" y="110"/>
                    <a:pt x="0" y="111"/>
                    <a:pt x="0" y="111"/>
                  </a:cubicBezTo>
                  <a:cubicBezTo>
                    <a:pt x="0" y="111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135" y="3"/>
                  </a:moveTo>
                  <a:cubicBezTo>
                    <a:pt x="135" y="3"/>
                    <a:pt x="135" y="3"/>
                    <a:pt x="135" y="3"/>
                  </a:cubicBezTo>
                  <a:cubicBezTo>
                    <a:pt x="135" y="3"/>
                    <a:pt x="135" y="3"/>
                    <a:pt x="135" y="3"/>
                  </a:cubicBezTo>
                  <a:moveTo>
                    <a:pt x="135" y="3"/>
                  </a:moveTo>
                  <a:cubicBezTo>
                    <a:pt x="135" y="3"/>
                    <a:pt x="135" y="3"/>
                    <a:pt x="135" y="3"/>
                  </a:cubicBezTo>
                  <a:cubicBezTo>
                    <a:pt x="135" y="3"/>
                    <a:pt x="135" y="3"/>
                    <a:pt x="135" y="3"/>
                  </a:cubicBezTo>
                  <a:moveTo>
                    <a:pt x="135" y="3"/>
                  </a:moveTo>
                  <a:cubicBezTo>
                    <a:pt x="135" y="3"/>
                    <a:pt x="135" y="3"/>
                    <a:pt x="135" y="3"/>
                  </a:cubicBezTo>
                  <a:cubicBezTo>
                    <a:pt x="135" y="3"/>
                    <a:pt x="135" y="3"/>
                    <a:pt x="135" y="3"/>
                  </a:cubicBezTo>
                  <a:moveTo>
                    <a:pt x="134" y="3"/>
                  </a:moveTo>
                  <a:cubicBezTo>
                    <a:pt x="134" y="3"/>
                    <a:pt x="134" y="3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moveTo>
                    <a:pt x="134" y="3"/>
                  </a:moveTo>
                  <a:cubicBezTo>
                    <a:pt x="134" y="3"/>
                    <a:pt x="134" y="3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moveTo>
                    <a:pt x="134" y="3"/>
                  </a:moveTo>
                  <a:cubicBezTo>
                    <a:pt x="134" y="3"/>
                    <a:pt x="134" y="3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moveTo>
                    <a:pt x="133" y="3"/>
                  </a:move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3"/>
                    <a:pt x="133" y="3"/>
                  </a:cubicBezTo>
                  <a:moveTo>
                    <a:pt x="133" y="3"/>
                  </a:move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3"/>
                    <a:pt x="133" y="3"/>
                  </a:cubicBezTo>
                  <a:moveTo>
                    <a:pt x="133" y="3"/>
                  </a:move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3"/>
                    <a:pt x="133" y="3"/>
                  </a:cubicBezTo>
                  <a:moveTo>
                    <a:pt x="132" y="2"/>
                  </a:moveTo>
                  <a:cubicBezTo>
                    <a:pt x="132" y="2"/>
                    <a:pt x="132" y="2"/>
                    <a:pt x="132" y="2"/>
                  </a:cubicBezTo>
                  <a:cubicBezTo>
                    <a:pt x="132" y="2"/>
                    <a:pt x="132" y="2"/>
                    <a:pt x="132" y="2"/>
                  </a:cubicBezTo>
                  <a:moveTo>
                    <a:pt x="132" y="2"/>
                  </a:moveTo>
                  <a:cubicBezTo>
                    <a:pt x="132" y="2"/>
                    <a:pt x="132" y="2"/>
                    <a:pt x="132" y="2"/>
                  </a:cubicBezTo>
                  <a:cubicBezTo>
                    <a:pt x="132" y="2"/>
                    <a:pt x="132" y="2"/>
                    <a:pt x="132" y="2"/>
                  </a:cubicBezTo>
                  <a:moveTo>
                    <a:pt x="132" y="2"/>
                  </a:moveTo>
                  <a:cubicBezTo>
                    <a:pt x="132" y="2"/>
                    <a:pt x="132" y="2"/>
                    <a:pt x="132" y="2"/>
                  </a:cubicBezTo>
                  <a:cubicBezTo>
                    <a:pt x="132" y="2"/>
                    <a:pt x="132" y="2"/>
                    <a:pt x="132" y="2"/>
                  </a:cubicBezTo>
                  <a:moveTo>
                    <a:pt x="132" y="2"/>
                  </a:moveTo>
                  <a:cubicBezTo>
                    <a:pt x="132" y="2"/>
                    <a:pt x="132" y="2"/>
                    <a:pt x="132" y="2"/>
                  </a:cubicBezTo>
                  <a:cubicBezTo>
                    <a:pt x="132" y="2"/>
                    <a:pt x="132" y="2"/>
                    <a:pt x="132" y="2"/>
                  </a:cubicBezTo>
                  <a:moveTo>
                    <a:pt x="131" y="2"/>
                  </a:moveTo>
                  <a:cubicBezTo>
                    <a:pt x="131" y="2"/>
                    <a:pt x="131" y="2"/>
                    <a:pt x="131" y="2"/>
                  </a:cubicBezTo>
                  <a:cubicBezTo>
                    <a:pt x="131" y="2"/>
                    <a:pt x="131" y="2"/>
                    <a:pt x="131" y="2"/>
                  </a:cubicBezTo>
                  <a:moveTo>
                    <a:pt x="131" y="2"/>
                  </a:moveTo>
                  <a:cubicBezTo>
                    <a:pt x="131" y="2"/>
                    <a:pt x="131" y="2"/>
                    <a:pt x="131" y="2"/>
                  </a:cubicBezTo>
                  <a:cubicBezTo>
                    <a:pt x="131" y="2"/>
                    <a:pt x="131" y="2"/>
                    <a:pt x="131" y="2"/>
                  </a:cubicBezTo>
                  <a:moveTo>
                    <a:pt x="131" y="2"/>
                  </a:moveTo>
                  <a:cubicBezTo>
                    <a:pt x="131" y="2"/>
                    <a:pt x="131" y="2"/>
                    <a:pt x="131" y="2"/>
                  </a:cubicBezTo>
                  <a:cubicBezTo>
                    <a:pt x="131" y="2"/>
                    <a:pt x="131" y="2"/>
                    <a:pt x="131" y="2"/>
                  </a:cubicBezTo>
                  <a:moveTo>
                    <a:pt x="131" y="2"/>
                  </a:moveTo>
                  <a:cubicBezTo>
                    <a:pt x="131" y="2"/>
                    <a:pt x="131" y="2"/>
                    <a:pt x="131" y="2"/>
                  </a:cubicBezTo>
                  <a:cubicBezTo>
                    <a:pt x="131" y="2"/>
                    <a:pt x="131" y="2"/>
                    <a:pt x="131" y="2"/>
                  </a:cubicBezTo>
                  <a:moveTo>
                    <a:pt x="130" y="2"/>
                  </a:move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moveTo>
                    <a:pt x="130" y="2"/>
                  </a:move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moveTo>
                    <a:pt x="130" y="2"/>
                  </a:move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moveTo>
                    <a:pt x="129" y="2"/>
                  </a:move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moveTo>
                    <a:pt x="129" y="2"/>
                  </a:move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moveTo>
                    <a:pt x="129" y="2"/>
                  </a:move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moveTo>
                    <a:pt x="129" y="2"/>
                  </a:move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moveTo>
                    <a:pt x="129" y="2"/>
                  </a:move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moveTo>
                    <a:pt x="128" y="2"/>
                  </a:moveTo>
                  <a:cubicBezTo>
                    <a:pt x="128" y="2"/>
                    <a:pt x="128" y="2"/>
                    <a:pt x="128" y="2"/>
                  </a:cubicBezTo>
                  <a:cubicBezTo>
                    <a:pt x="128" y="2"/>
                    <a:pt x="128" y="2"/>
                    <a:pt x="128" y="2"/>
                  </a:cubicBezTo>
                  <a:moveTo>
                    <a:pt x="128" y="2"/>
                  </a:moveTo>
                  <a:cubicBezTo>
                    <a:pt x="128" y="2"/>
                    <a:pt x="128" y="2"/>
                    <a:pt x="128" y="2"/>
                  </a:cubicBezTo>
                  <a:cubicBezTo>
                    <a:pt x="128" y="2"/>
                    <a:pt x="128" y="2"/>
                    <a:pt x="128" y="2"/>
                  </a:cubicBezTo>
                  <a:moveTo>
                    <a:pt x="128" y="2"/>
                  </a:moveTo>
                  <a:cubicBezTo>
                    <a:pt x="128" y="2"/>
                    <a:pt x="128" y="2"/>
                    <a:pt x="128" y="2"/>
                  </a:cubicBezTo>
                  <a:cubicBezTo>
                    <a:pt x="128" y="2"/>
                    <a:pt x="128" y="2"/>
                    <a:pt x="128" y="2"/>
                  </a:cubicBezTo>
                  <a:moveTo>
                    <a:pt x="128" y="2"/>
                  </a:moveTo>
                  <a:cubicBezTo>
                    <a:pt x="128" y="2"/>
                    <a:pt x="128" y="2"/>
                    <a:pt x="128" y="2"/>
                  </a:cubicBezTo>
                  <a:cubicBezTo>
                    <a:pt x="128" y="2"/>
                    <a:pt x="128" y="2"/>
                    <a:pt x="128" y="2"/>
                  </a:cubicBezTo>
                  <a:moveTo>
                    <a:pt x="127" y="2"/>
                  </a:move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2"/>
                    <a:pt x="127" y="2"/>
                  </a:cubicBezTo>
                  <a:moveTo>
                    <a:pt x="127" y="2"/>
                  </a:move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2"/>
                    <a:pt x="127" y="2"/>
                  </a:cubicBezTo>
                  <a:moveTo>
                    <a:pt x="127" y="1"/>
                  </a:moveTo>
                  <a:cubicBezTo>
                    <a:pt x="127" y="1"/>
                    <a:pt x="127" y="2"/>
                    <a:pt x="127" y="2"/>
                  </a:cubicBezTo>
                  <a:cubicBezTo>
                    <a:pt x="127" y="2"/>
                    <a:pt x="127" y="1"/>
                    <a:pt x="127" y="1"/>
                  </a:cubicBezTo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moveTo>
                    <a:pt x="126" y="1"/>
                  </a:move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moveTo>
                    <a:pt x="126" y="1"/>
                  </a:move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moveTo>
                    <a:pt x="126" y="1"/>
                  </a:move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moveTo>
                    <a:pt x="126" y="1"/>
                  </a:move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moveTo>
                    <a:pt x="125" y="1"/>
                  </a:move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5" y="1"/>
                  </a:cubicBezTo>
                  <a:moveTo>
                    <a:pt x="125" y="1"/>
                  </a:moveTo>
                  <a:cubicBezTo>
                    <a:pt x="125" y="1"/>
                    <a:pt x="125" y="1"/>
                    <a:pt x="125" y="1"/>
                  </a:cubicBezTo>
                  <a:cubicBezTo>
                    <a:pt x="125" y="1"/>
                    <a:pt x="125" y="1"/>
                    <a:pt x="125" y="1"/>
                  </a:cubicBezTo>
                  <a:moveTo>
                    <a:pt x="125" y="1"/>
                  </a:moveTo>
                  <a:cubicBezTo>
                    <a:pt x="125" y="1"/>
                    <a:pt x="125" y="1"/>
                    <a:pt x="125" y="1"/>
                  </a:cubicBezTo>
                  <a:cubicBezTo>
                    <a:pt x="125" y="1"/>
                    <a:pt x="125" y="1"/>
                    <a:pt x="125" y="1"/>
                  </a:cubicBezTo>
                  <a:moveTo>
                    <a:pt x="125" y="1"/>
                  </a:moveTo>
                  <a:cubicBezTo>
                    <a:pt x="125" y="1"/>
                    <a:pt x="125" y="1"/>
                    <a:pt x="125" y="1"/>
                  </a:cubicBezTo>
                  <a:cubicBezTo>
                    <a:pt x="125" y="1"/>
                    <a:pt x="125" y="1"/>
                    <a:pt x="125" y="1"/>
                  </a:cubicBezTo>
                  <a:moveTo>
                    <a:pt x="125" y="1"/>
                  </a:moveTo>
                  <a:cubicBezTo>
                    <a:pt x="125" y="1"/>
                    <a:pt x="125" y="1"/>
                    <a:pt x="125" y="1"/>
                  </a:cubicBezTo>
                  <a:cubicBezTo>
                    <a:pt x="125" y="1"/>
                    <a:pt x="125" y="1"/>
                    <a:pt x="125" y="1"/>
                  </a:cubicBezTo>
                  <a:moveTo>
                    <a:pt x="124" y="1"/>
                  </a:moveTo>
                  <a:cubicBezTo>
                    <a:pt x="124" y="1"/>
                    <a:pt x="125" y="1"/>
                    <a:pt x="125" y="1"/>
                  </a:cubicBezTo>
                  <a:cubicBezTo>
                    <a:pt x="125" y="1"/>
                    <a:pt x="124" y="1"/>
                    <a:pt x="124" y="1"/>
                  </a:cubicBezTo>
                  <a:moveTo>
                    <a:pt x="124" y="1"/>
                  </a:moveTo>
                  <a:cubicBezTo>
                    <a:pt x="124" y="1"/>
                    <a:pt x="124" y="1"/>
                    <a:pt x="124" y="1"/>
                  </a:cubicBezTo>
                  <a:cubicBezTo>
                    <a:pt x="124" y="1"/>
                    <a:pt x="124" y="1"/>
                    <a:pt x="124" y="1"/>
                  </a:cubicBezTo>
                  <a:moveTo>
                    <a:pt x="124" y="1"/>
                  </a:moveTo>
                  <a:cubicBezTo>
                    <a:pt x="124" y="1"/>
                    <a:pt x="124" y="1"/>
                    <a:pt x="124" y="1"/>
                  </a:cubicBezTo>
                  <a:cubicBezTo>
                    <a:pt x="124" y="1"/>
                    <a:pt x="124" y="1"/>
                    <a:pt x="124" y="1"/>
                  </a:cubicBezTo>
                  <a:moveTo>
                    <a:pt x="124" y="1"/>
                  </a:moveTo>
                  <a:cubicBezTo>
                    <a:pt x="124" y="1"/>
                    <a:pt x="124" y="1"/>
                    <a:pt x="124" y="1"/>
                  </a:cubicBezTo>
                  <a:cubicBezTo>
                    <a:pt x="124" y="1"/>
                    <a:pt x="124" y="1"/>
                    <a:pt x="124" y="1"/>
                  </a:cubicBezTo>
                  <a:moveTo>
                    <a:pt x="124" y="1"/>
                  </a:moveTo>
                  <a:cubicBezTo>
                    <a:pt x="124" y="1"/>
                    <a:pt x="124" y="1"/>
                    <a:pt x="124" y="1"/>
                  </a:cubicBezTo>
                  <a:cubicBezTo>
                    <a:pt x="124" y="1"/>
                    <a:pt x="124" y="1"/>
                    <a:pt x="124" y="1"/>
                  </a:cubicBezTo>
                  <a:moveTo>
                    <a:pt x="123" y="1"/>
                  </a:moveTo>
                  <a:cubicBezTo>
                    <a:pt x="123" y="1"/>
                    <a:pt x="124" y="1"/>
                    <a:pt x="124" y="1"/>
                  </a:cubicBezTo>
                  <a:cubicBezTo>
                    <a:pt x="124" y="1"/>
                    <a:pt x="123" y="1"/>
                    <a:pt x="123" y="1"/>
                  </a:cubicBezTo>
                  <a:moveTo>
                    <a:pt x="123" y="1"/>
                  </a:move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moveTo>
                    <a:pt x="123" y="1"/>
                  </a:move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moveTo>
                    <a:pt x="123" y="1"/>
                  </a:move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moveTo>
                    <a:pt x="123" y="1"/>
                  </a:move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19" y="0"/>
                    <a:pt x="119" y="0"/>
                    <a:pt x="119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6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5" y="0"/>
                  </a:moveTo>
                  <a:cubicBezTo>
                    <a:pt x="115" y="0"/>
                    <a:pt x="116" y="0"/>
                    <a:pt x="116" y="0"/>
                  </a:cubicBezTo>
                  <a:cubicBezTo>
                    <a:pt x="116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1" y="0"/>
                  </a:moveTo>
                  <a:cubicBezTo>
                    <a:pt x="111" y="0"/>
                    <a:pt x="112" y="0"/>
                    <a:pt x="112" y="0"/>
                  </a:cubicBezTo>
                  <a:cubicBezTo>
                    <a:pt x="112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B2B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55104" y="3039097"/>
              <a:ext cx="630503" cy="607920"/>
            </a:xfrm>
            <a:custGeom>
              <a:avLst/>
              <a:gdLst>
                <a:gd name="T0" fmla="*/ 0 w 122"/>
                <a:gd name="T1" fmla="*/ 647734 h 118"/>
                <a:gd name="T2" fmla="*/ 0 w 122"/>
                <a:gd name="T3" fmla="*/ 642245 h 118"/>
                <a:gd name="T4" fmla="*/ 0 w 122"/>
                <a:gd name="T5" fmla="*/ 642245 h 118"/>
                <a:gd name="T6" fmla="*/ 0 w 122"/>
                <a:gd name="T7" fmla="*/ 636755 h 118"/>
                <a:gd name="T8" fmla="*/ 0 w 122"/>
                <a:gd name="T9" fmla="*/ 636755 h 118"/>
                <a:gd name="T10" fmla="*/ 0 w 122"/>
                <a:gd name="T11" fmla="*/ 636755 h 118"/>
                <a:gd name="T12" fmla="*/ 0 w 122"/>
                <a:gd name="T13" fmla="*/ 631266 h 118"/>
                <a:gd name="T14" fmla="*/ 0 w 122"/>
                <a:gd name="T15" fmla="*/ 631266 h 118"/>
                <a:gd name="T16" fmla="*/ 0 w 122"/>
                <a:gd name="T17" fmla="*/ 625777 h 118"/>
                <a:gd name="T18" fmla="*/ 0 w 122"/>
                <a:gd name="T19" fmla="*/ 625777 h 118"/>
                <a:gd name="T20" fmla="*/ 0 w 122"/>
                <a:gd name="T21" fmla="*/ 620288 h 118"/>
                <a:gd name="T22" fmla="*/ 0 w 122"/>
                <a:gd name="T23" fmla="*/ 620288 h 118"/>
                <a:gd name="T24" fmla="*/ 0 w 122"/>
                <a:gd name="T25" fmla="*/ 620288 h 118"/>
                <a:gd name="T26" fmla="*/ 0 w 122"/>
                <a:gd name="T27" fmla="*/ 614798 h 118"/>
                <a:gd name="T28" fmla="*/ 0 w 122"/>
                <a:gd name="T29" fmla="*/ 614798 h 118"/>
                <a:gd name="T30" fmla="*/ 0 w 122"/>
                <a:gd name="T31" fmla="*/ 614798 h 118"/>
                <a:gd name="T32" fmla="*/ 0 w 122"/>
                <a:gd name="T33" fmla="*/ 614798 h 118"/>
                <a:gd name="T34" fmla="*/ 0 w 122"/>
                <a:gd name="T35" fmla="*/ 609309 h 118"/>
                <a:gd name="T36" fmla="*/ 0 w 122"/>
                <a:gd name="T37" fmla="*/ 609309 h 118"/>
                <a:gd name="T38" fmla="*/ 0 w 122"/>
                <a:gd name="T39" fmla="*/ 609309 h 118"/>
                <a:gd name="T40" fmla="*/ 0 w 122"/>
                <a:gd name="T41" fmla="*/ 603820 h 118"/>
                <a:gd name="T42" fmla="*/ 0 w 122"/>
                <a:gd name="T43" fmla="*/ 603820 h 118"/>
                <a:gd name="T44" fmla="*/ 0 w 122"/>
                <a:gd name="T45" fmla="*/ 603820 h 118"/>
                <a:gd name="T46" fmla="*/ 670951 w 122"/>
                <a:gd name="T47" fmla="*/ 5489 h 118"/>
                <a:gd name="T48" fmla="*/ 665451 w 122"/>
                <a:gd name="T49" fmla="*/ 5489 h 118"/>
                <a:gd name="T50" fmla="*/ 659952 w 122"/>
                <a:gd name="T51" fmla="*/ 5489 h 118"/>
                <a:gd name="T52" fmla="*/ 659952 w 122"/>
                <a:gd name="T53" fmla="*/ 5489 h 118"/>
                <a:gd name="T54" fmla="*/ 654452 w 122"/>
                <a:gd name="T55" fmla="*/ 5489 h 118"/>
                <a:gd name="T56" fmla="*/ 654452 w 122"/>
                <a:gd name="T57" fmla="*/ 5489 h 118"/>
                <a:gd name="T58" fmla="*/ 654452 w 122"/>
                <a:gd name="T59" fmla="*/ 5489 h 118"/>
                <a:gd name="T60" fmla="*/ 648953 w 122"/>
                <a:gd name="T61" fmla="*/ 0 h 118"/>
                <a:gd name="T62" fmla="*/ 648953 w 122"/>
                <a:gd name="T63" fmla="*/ 0 h 118"/>
                <a:gd name="T64" fmla="*/ 648953 w 122"/>
                <a:gd name="T65" fmla="*/ 0 h 118"/>
                <a:gd name="T66" fmla="*/ 643453 w 122"/>
                <a:gd name="T67" fmla="*/ 0 h 118"/>
                <a:gd name="T68" fmla="*/ 643453 w 122"/>
                <a:gd name="T69" fmla="*/ 0 h 118"/>
                <a:gd name="T70" fmla="*/ 643453 w 122"/>
                <a:gd name="T71" fmla="*/ 0 h 118"/>
                <a:gd name="T72" fmla="*/ 637953 w 122"/>
                <a:gd name="T73" fmla="*/ 0 h 118"/>
                <a:gd name="T74" fmla="*/ 637953 w 122"/>
                <a:gd name="T75" fmla="*/ 0 h 118"/>
                <a:gd name="T76" fmla="*/ 637953 w 122"/>
                <a:gd name="T77" fmla="*/ 0 h 118"/>
                <a:gd name="T78" fmla="*/ 632454 w 122"/>
                <a:gd name="T79" fmla="*/ 0 h 118"/>
                <a:gd name="T80" fmla="*/ 632454 w 122"/>
                <a:gd name="T81" fmla="*/ 0 h 118"/>
                <a:gd name="T82" fmla="*/ 632454 w 122"/>
                <a:gd name="T83" fmla="*/ 0 h 118"/>
                <a:gd name="T84" fmla="*/ 626954 w 122"/>
                <a:gd name="T85" fmla="*/ 0 h 118"/>
                <a:gd name="T86" fmla="*/ 626954 w 122"/>
                <a:gd name="T87" fmla="*/ 0 h 118"/>
                <a:gd name="T88" fmla="*/ 626954 w 122"/>
                <a:gd name="T89" fmla="*/ 0 h 118"/>
                <a:gd name="T90" fmla="*/ 621455 w 122"/>
                <a:gd name="T91" fmla="*/ 0 h 118"/>
                <a:gd name="T92" fmla="*/ 621455 w 122"/>
                <a:gd name="T93" fmla="*/ 0 h 118"/>
                <a:gd name="T94" fmla="*/ 621455 w 122"/>
                <a:gd name="T95" fmla="*/ 0 h 118"/>
                <a:gd name="T96" fmla="*/ 621455 w 122"/>
                <a:gd name="T97" fmla="*/ 0 h 118"/>
                <a:gd name="T98" fmla="*/ 615955 w 122"/>
                <a:gd name="T99" fmla="*/ 0 h 118"/>
                <a:gd name="T100" fmla="*/ 615955 w 122"/>
                <a:gd name="T101" fmla="*/ 0 h 118"/>
                <a:gd name="T102" fmla="*/ 615955 w 122"/>
                <a:gd name="T103" fmla="*/ 0 h 118"/>
                <a:gd name="T104" fmla="*/ 615955 w 122"/>
                <a:gd name="T105" fmla="*/ 0 h 118"/>
                <a:gd name="T106" fmla="*/ 610455 w 122"/>
                <a:gd name="T107" fmla="*/ 0 h 118"/>
                <a:gd name="T108" fmla="*/ 610455 w 122"/>
                <a:gd name="T109" fmla="*/ 0 h 118"/>
                <a:gd name="T110" fmla="*/ 610455 w 122"/>
                <a:gd name="T111" fmla="*/ 0 h 118"/>
                <a:gd name="T112" fmla="*/ 610455 w 122"/>
                <a:gd name="T113" fmla="*/ 0 h 118"/>
                <a:gd name="T114" fmla="*/ 604956 w 122"/>
                <a:gd name="T115" fmla="*/ 0 h 118"/>
                <a:gd name="T116" fmla="*/ 604956 w 122"/>
                <a:gd name="T117" fmla="*/ 0 h 118"/>
                <a:gd name="T118" fmla="*/ 604956 w 122"/>
                <a:gd name="T119" fmla="*/ 0 h 11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" h="118"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7"/>
                  </a:move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6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116"/>
                    <a:pt x="0" y="116"/>
                    <a:pt x="0" y="116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114"/>
                    <a:pt x="0" y="114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0" y="113"/>
                    <a:pt x="0" y="113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1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moveTo>
                    <a:pt x="0" y="110"/>
                  </a:moveTo>
                  <a:cubicBezTo>
                    <a:pt x="0" y="110"/>
                    <a:pt x="0" y="111"/>
                    <a:pt x="0" y="111"/>
                  </a:cubicBezTo>
                  <a:cubicBezTo>
                    <a:pt x="0" y="111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0" y="11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0" y="110"/>
                    <a:pt x="0" y="110"/>
                  </a:cubicBezTo>
                  <a:moveTo>
                    <a:pt x="122" y="1"/>
                  </a:move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1" y="1"/>
                  </a:moveTo>
                  <a:cubicBezTo>
                    <a:pt x="121" y="1"/>
                    <a:pt x="121" y="1"/>
                    <a:pt x="121" y="1"/>
                  </a:cubicBezTo>
                  <a:cubicBezTo>
                    <a:pt x="121" y="1"/>
                    <a:pt x="121" y="1"/>
                    <a:pt x="121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20" y="1"/>
                  </a:move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0" y="1"/>
                    <a:pt x="120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9" y="1"/>
                  </a:moveTo>
                  <a:cubicBezTo>
                    <a:pt x="119" y="1"/>
                    <a:pt x="119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moveTo>
                    <a:pt x="118" y="0"/>
                  </a:moveTo>
                  <a:cubicBezTo>
                    <a:pt x="118" y="0"/>
                    <a:pt x="119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8" y="0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15" y="0"/>
                    <a:pt x="115" y="0"/>
                    <a:pt x="115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4" y="0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114" y="0"/>
                    <a:pt x="114" y="0"/>
                    <a:pt x="114" y="0"/>
                  </a:cubicBezTo>
                  <a:moveTo>
                    <a:pt x="113" y="0"/>
                  </a:moveTo>
                  <a:cubicBezTo>
                    <a:pt x="113" y="0"/>
                    <a:pt x="114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3" y="0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</a:path>
              </a:pathLst>
            </a:custGeom>
            <a:solidFill>
              <a:srgbClr val="B2B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21565" y="3068897"/>
              <a:ext cx="146074" cy="189230"/>
            </a:xfrm>
            <a:custGeom>
              <a:avLst/>
              <a:gdLst>
                <a:gd name="T0" fmla="*/ 127772 w 28"/>
                <a:gd name="T1" fmla="*/ 196524 h 37"/>
                <a:gd name="T2" fmla="*/ 127772 w 28"/>
                <a:gd name="T3" fmla="*/ 196524 h 37"/>
                <a:gd name="T4" fmla="*/ 127772 w 28"/>
                <a:gd name="T5" fmla="*/ 196524 h 37"/>
                <a:gd name="T6" fmla="*/ 127772 w 28"/>
                <a:gd name="T7" fmla="*/ 196524 h 37"/>
                <a:gd name="T8" fmla="*/ 127772 w 28"/>
                <a:gd name="T9" fmla="*/ 196524 h 37"/>
                <a:gd name="T10" fmla="*/ 127772 w 28"/>
                <a:gd name="T11" fmla="*/ 196524 h 37"/>
                <a:gd name="T12" fmla="*/ 127772 w 28"/>
                <a:gd name="T13" fmla="*/ 196524 h 37"/>
                <a:gd name="T14" fmla="*/ 127772 w 28"/>
                <a:gd name="T15" fmla="*/ 196524 h 37"/>
                <a:gd name="T16" fmla="*/ 127772 w 28"/>
                <a:gd name="T17" fmla="*/ 196524 h 37"/>
                <a:gd name="T18" fmla="*/ 127772 w 28"/>
                <a:gd name="T19" fmla="*/ 191065 h 37"/>
                <a:gd name="T20" fmla="*/ 127772 w 28"/>
                <a:gd name="T21" fmla="*/ 191065 h 37"/>
                <a:gd name="T22" fmla="*/ 127772 w 28"/>
                <a:gd name="T23" fmla="*/ 191065 h 37"/>
                <a:gd name="T24" fmla="*/ 122217 w 28"/>
                <a:gd name="T25" fmla="*/ 191065 h 37"/>
                <a:gd name="T26" fmla="*/ 122217 w 28"/>
                <a:gd name="T27" fmla="*/ 191065 h 37"/>
                <a:gd name="T28" fmla="*/ 122217 w 28"/>
                <a:gd name="T29" fmla="*/ 191065 h 37"/>
                <a:gd name="T30" fmla="*/ 122217 w 28"/>
                <a:gd name="T31" fmla="*/ 185606 h 37"/>
                <a:gd name="T32" fmla="*/ 122217 w 28"/>
                <a:gd name="T33" fmla="*/ 191065 h 37"/>
                <a:gd name="T34" fmla="*/ 122217 w 28"/>
                <a:gd name="T35" fmla="*/ 185606 h 37"/>
                <a:gd name="T36" fmla="*/ 155549 w 28"/>
                <a:gd name="T37" fmla="*/ 152852 h 37"/>
                <a:gd name="T38" fmla="*/ 127772 w 28"/>
                <a:gd name="T39" fmla="*/ 201983 h 37"/>
                <a:gd name="T40" fmla="*/ 155549 w 28"/>
                <a:gd name="T41" fmla="*/ 152852 h 37"/>
                <a:gd name="T42" fmla="*/ 155549 w 28"/>
                <a:gd name="T43" fmla="*/ 152852 h 37"/>
                <a:gd name="T44" fmla="*/ 0 w 28"/>
                <a:gd name="T45" fmla="*/ 0 h 37"/>
                <a:gd name="T46" fmla="*/ 122217 w 28"/>
                <a:gd name="T47" fmla="*/ 185606 h 37"/>
                <a:gd name="T48" fmla="*/ 0 w 28"/>
                <a:gd name="T49" fmla="*/ 0 h 37"/>
                <a:gd name="T50" fmla="*/ 0 w 28"/>
                <a:gd name="T51" fmla="*/ 0 h 3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8" h="37">
                  <a:moveTo>
                    <a:pt x="23" y="36"/>
                  </a:move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moveTo>
                    <a:pt x="23" y="36"/>
                  </a:move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moveTo>
                    <a:pt x="23" y="36"/>
                  </a:move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moveTo>
                    <a:pt x="23" y="35"/>
                  </a:move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moveTo>
                    <a:pt x="22" y="35"/>
                  </a:move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moveTo>
                    <a:pt x="22" y="34"/>
                  </a:move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4"/>
                  </a:cubicBezTo>
                  <a:moveTo>
                    <a:pt x="28" y="28"/>
                  </a:moveTo>
                  <a:cubicBezTo>
                    <a:pt x="26" y="31"/>
                    <a:pt x="25" y="34"/>
                    <a:pt x="23" y="37"/>
                  </a:cubicBezTo>
                  <a:cubicBezTo>
                    <a:pt x="25" y="34"/>
                    <a:pt x="26" y="31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moveTo>
                    <a:pt x="0" y="0"/>
                  </a:moveTo>
                  <a:cubicBezTo>
                    <a:pt x="9" y="10"/>
                    <a:pt x="16" y="22"/>
                    <a:pt x="22" y="34"/>
                  </a:cubicBezTo>
                  <a:cubicBezTo>
                    <a:pt x="16" y="22"/>
                    <a:pt x="9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80444" y="3945018"/>
              <a:ext cx="1408570" cy="505110"/>
            </a:xfrm>
            <a:custGeom>
              <a:avLst/>
              <a:gdLst>
                <a:gd name="T0" fmla="*/ 571341 w 273"/>
                <a:gd name="T1" fmla="*/ 538617 h 98"/>
                <a:gd name="T2" fmla="*/ 571341 w 273"/>
                <a:gd name="T3" fmla="*/ 538617 h 98"/>
                <a:gd name="T4" fmla="*/ 571341 w 273"/>
                <a:gd name="T5" fmla="*/ 538617 h 98"/>
                <a:gd name="T6" fmla="*/ 571341 w 273"/>
                <a:gd name="T7" fmla="*/ 538617 h 98"/>
                <a:gd name="T8" fmla="*/ 565847 w 273"/>
                <a:gd name="T9" fmla="*/ 538617 h 98"/>
                <a:gd name="T10" fmla="*/ 565847 w 273"/>
                <a:gd name="T11" fmla="*/ 538617 h 98"/>
                <a:gd name="T12" fmla="*/ 565847 w 273"/>
                <a:gd name="T13" fmla="*/ 538617 h 98"/>
                <a:gd name="T14" fmla="*/ 565847 w 273"/>
                <a:gd name="T15" fmla="*/ 538617 h 98"/>
                <a:gd name="T16" fmla="*/ 565847 w 273"/>
                <a:gd name="T17" fmla="*/ 538617 h 98"/>
                <a:gd name="T18" fmla="*/ 560354 w 273"/>
                <a:gd name="T19" fmla="*/ 538617 h 98"/>
                <a:gd name="T20" fmla="*/ 560354 w 273"/>
                <a:gd name="T21" fmla="*/ 538617 h 98"/>
                <a:gd name="T22" fmla="*/ 560354 w 273"/>
                <a:gd name="T23" fmla="*/ 538617 h 98"/>
                <a:gd name="T24" fmla="*/ 560354 w 273"/>
                <a:gd name="T25" fmla="*/ 538617 h 98"/>
                <a:gd name="T26" fmla="*/ 560354 w 273"/>
                <a:gd name="T27" fmla="*/ 538617 h 98"/>
                <a:gd name="T28" fmla="*/ 560354 w 273"/>
                <a:gd name="T29" fmla="*/ 538617 h 98"/>
                <a:gd name="T30" fmla="*/ 554860 w 273"/>
                <a:gd name="T31" fmla="*/ 538617 h 98"/>
                <a:gd name="T32" fmla="*/ 554860 w 273"/>
                <a:gd name="T33" fmla="*/ 538617 h 98"/>
                <a:gd name="T34" fmla="*/ 554860 w 273"/>
                <a:gd name="T35" fmla="*/ 538617 h 98"/>
                <a:gd name="T36" fmla="*/ 554860 w 273"/>
                <a:gd name="T37" fmla="*/ 538617 h 98"/>
                <a:gd name="T38" fmla="*/ 549366 w 273"/>
                <a:gd name="T39" fmla="*/ 538617 h 98"/>
                <a:gd name="T40" fmla="*/ 549366 w 273"/>
                <a:gd name="T41" fmla="*/ 538617 h 98"/>
                <a:gd name="T42" fmla="*/ 549366 w 273"/>
                <a:gd name="T43" fmla="*/ 538617 h 98"/>
                <a:gd name="T44" fmla="*/ 549366 w 273"/>
                <a:gd name="T45" fmla="*/ 538617 h 98"/>
                <a:gd name="T46" fmla="*/ 549366 w 273"/>
                <a:gd name="T47" fmla="*/ 538617 h 98"/>
                <a:gd name="T48" fmla="*/ 549366 w 273"/>
                <a:gd name="T49" fmla="*/ 538617 h 98"/>
                <a:gd name="T50" fmla="*/ 543873 w 273"/>
                <a:gd name="T51" fmla="*/ 538617 h 98"/>
                <a:gd name="T52" fmla="*/ 543873 w 273"/>
                <a:gd name="T53" fmla="*/ 538617 h 98"/>
                <a:gd name="T54" fmla="*/ 543873 w 273"/>
                <a:gd name="T55" fmla="*/ 538617 h 98"/>
                <a:gd name="T56" fmla="*/ 538379 w 273"/>
                <a:gd name="T57" fmla="*/ 538617 h 98"/>
                <a:gd name="T58" fmla="*/ 538379 w 273"/>
                <a:gd name="T59" fmla="*/ 538617 h 98"/>
                <a:gd name="T60" fmla="*/ 538379 w 273"/>
                <a:gd name="T61" fmla="*/ 538617 h 98"/>
                <a:gd name="T62" fmla="*/ 0 w 273"/>
                <a:gd name="T63" fmla="*/ 335262 h 98"/>
                <a:gd name="T64" fmla="*/ 538379 w 273"/>
                <a:gd name="T65" fmla="*/ 538617 h 98"/>
                <a:gd name="T66" fmla="*/ 1400884 w 273"/>
                <a:gd name="T67" fmla="*/ 5496 h 98"/>
                <a:gd name="T68" fmla="*/ 1499770 w 273"/>
                <a:gd name="T69" fmla="*/ 175875 h 98"/>
                <a:gd name="T70" fmla="*/ 1400884 w 273"/>
                <a:gd name="T71" fmla="*/ 5496 h 98"/>
                <a:gd name="T72" fmla="*/ 1400884 w 273"/>
                <a:gd name="T73" fmla="*/ 5496 h 98"/>
                <a:gd name="T74" fmla="*/ 1400884 w 273"/>
                <a:gd name="T75" fmla="*/ 0 h 98"/>
                <a:gd name="T76" fmla="*/ 1395390 w 273"/>
                <a:gd name="T77" fmla="*/ 0 h 98"/>
                <a:gd name="T78" fmla="*/ 571341 w 273"/>
                <a:gd name="T79" fmla="*/ 538617 h 98"/>
                <a:gd name="T80" fmla="*/ 1395390 w 273"/>
                <a:gd name="T81" fmla="*/ 0 h 98"/>
                <a:gd name="T82" fmla="*/ 1395390 w 273"/>
                <a:gd name="T83" fmla="*/ 0 h 98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73" h="98">
                  <a:moveTo>
                    <a:pt x="104" y="98"/>
                  </a:move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moveTo>
                    <a:pt x="104" y="98"/>
                  </a:move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moveTo>
                    <a:pt x="103" y="98"/>
                  </a:move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3" y="98"/>
                  </a:cubicBezTo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0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99" y="98"/>
                  </a:moveTo>
                  <a:cubicBezTo>
                    <a:pt x="99" y="98"/>
                    <a:pt x="99" y="98"/>
                    <a:pt x="99" y="98"/>
                  </a:cubicBezTo>
                  <a:cubicBezTo>
                    <a:pt x="99" y="98"/>
                    <a:pt x="99" y="98"/>
                    <a:pt x="99" y="98"/>
                  </a:cubicBezTo>
                  <a:moveTo>
                    <a:pt x="98" y="98"/>
                  </a:moveTo>
                  <a:cubicBezTo>
                    <a:pt x="98" y="98"/>
                    <a:pt x="99" y="98"/>
                    <a:pt x="99" y="98"/>
                  </a:cubicBezTo>
                  <a:cubicBezTo>
                    <a:pt x="99" y="98"/>
                    <a:pt x="98" y="98"/>
                    <a:pt x="98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0" y="61"/>
                  </a:moveTo>
                  <a:cubicBezTo>
                    <a:pt x="0" y="61"/>
                    <a:pt x="0" y="61"/>
                    <a:pt x="1" y="61"/>
                  </a:cubicBezTo>
                  <a:cubicBezTo>
                    <a:pt x="27" y="83"/>
                    <a:pt x="61" y="96"/>
                    <a:pt x="98" y="98"/>
                  </a:cubicBezTo>
                  <a:cubicBezTo>
                    <a:pt x="61" y="96"/>
                    <a:pt x="27" y="83"/>
                    <a:pt x="0" y="61"/>
                  </a:cubicBezTo>
                  <a:moveTo>
                    <a:pt x="255" y="1"/>
                  </a:moveTo>
                  <a:cubicBezTo>
                    <a:pt x="260" y="12"/>
                    <a:pt x="266" y="22"/>
                    <a:pt x="273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66" y="22"/>
                    <a:pt x="260" y="12"/>
                    <a:pt x="255" y="1"/>
                  </a:cubicBezTo>
                  <a:moveTo>
                    <a:pt x="255" y="1"/>
                  </a:moveTo>
                  <a:cubicBezTo>
                    <a:pt x="255" y="1"/>
                    <a:pt x="255" y="1"/>
                    <a:pt x="255" y="1"/>
                  </a:cubicBezTo>
                  <a:cubicBezTo>
                    <a:pt x="255" y="1"/>
                    <a:pt x="255" y="1"/>
                    <a:pt x="255" y="1"/>
                  </a:cubicBezTo>
                  <a:moveTo>
                    <a:pt x="255" y="0"/>
                  </a:moveTo>
                  <a:cubicBezTo>
                    <a:pt x="255" y="0"/>
                    <a:pt x="255" y="0"/>
                    <a:pt x="255" y="0"/>
                  </a:cubicBezTo>
                  <a:cubicBezTo>
                    <a:pt x="255" y="0"/>
                    <a:pt x="255" y="0"/>
                    <a:pt x="255" y="0"/>
                  </a:cubicBezTo>
                  <a:moveTo>
                    <a:pt x="254" y="0"/>
                  </a:moveTo>
                  <a:cubicBezTo>
                    <a:pt x="229" y="58"/>
                    <a:pt x="171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71" y="98"/>
                    <a:pt x="229" y="58"/>
                    <a:pt x="254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54" y="0"/>
                    <a:pt x="254" y="0"/>
                    <a:pt x="254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72884" y="3068897"/>
              <a:ext cx="144583" cy="189230"/>
            </a:xfrm>
            <a:custGeom>
              <a:avLst/>
              <a:gdLst>
                <a:gd name="T0" fmla="*/ 125866 w 28"/>
                <a:gd name="T1" fmla="*/ 201983 h 37"/>
                <a:gd name="T2" fmla="*/ 125866 w 28"/>
                <a:gd name="T3" fmla="*/ 201983 h 37"/>
                <a:gd name="T4" fmla="*/ 125866 w 28"/>
                <a:gd name="T5" fmla="*/ 201983 h 37"/>
                <a:gd name="T6" fmla="*/ 125866 w 28"/>
                <a:gd name="T7" fmla="*/ 201983 h 37"/>
                <a:gd name="T8" fmla="*/ 125866 w 28"/>
                <a:gd name="T9" fmla="*/ 201983 h 37"/>
                <a:gd name="T10" fmla="*/ 125866 w 28"/>
                <a:gd name="T11" fmla="*/ 201983 h 37"/>
                <a:gd name="T12" fmla="*/ 125866 w 28"/>
                <a:gd name="T13" fmla="*/ 196524 h 37"/>
                <a:gd name="T14" fmla="*/ 125866 w 28"/>
                <a:gd name="T15" fmla="*/ 196524 h 37"/>
                <a:gd name="T16" fmla="*/ 125866 w 28"/>
                <a:gd name="T17" fmla="*/ 196524 h 37"/>
                <a:gd name="T18" fmla="*/ 125866 w 28"/>
                <a:gd name="T19" fmla="*/ 196524 h 37"/>
                <a:gd name="T20" fmla="*/ 125866 w 28"/>
                <a:gd name="T21" fmla="*/ 196524 h 37"/>
                <a:gd name="T22" fmla="*/ 125866 w 28"/>
                <a:gd name="T23" fmla="*/ 196524 h 37"/>
                <a:gd name="T24" fmla="*/ 125866 w 28"/>
                <a:gd name="T25" fmla="*/ 191065 h 37"/>
                <a:gd name="T26" fmla="*/ 125866 w 28"/>
                <a:gd name="T27" fmla="*/ 196524 h 37"/>
                <a:gd name="T28" fmla="*/ 125866 w 28"/>
                <a:gd name="T29" fmla="*/ 191065 h 37"/>
                <a:gd name="T30" fmla="*/ 153228 w 28"/>
                <a:gd name="T31" fmla="*/ 152852 h 37"/>
                <a:gd name="T32" fmla="*/ 125866 w 28"/>
                <a:gd name="T33" fmla="*/ 201983 h 37"/>
                <a:gd name="T34" fmla="*/ 153228 w 28"/>
                <a:gd name="T35" fmla="*/ 152852 h 37"/>
                <a:gd name="T36" fmla="*/ 153228 w 28"/>
                <a:gd name="T37" fmla="*/ 152852 h 37"/>
                <a:gd name="T38" fmla="*/ 0 w 28"/>
                <a:gd name="T39" fmla="*/ 0 h 37"/>
                <a:gd name="T40" fmla="*/ 125866 w 28"/>
                <a:gd name="T41" fmla="*/ 191065 h 37"/>
                <a:gd name="T42" fmla="*/ 0 w 28"/>
                <a:gd name="T43" fmla="*/ 0 h 37"/>
                <a:gd name="T44" fmla="*/ 0 w 28"/>
                <a:gd name="T45" fmla="*/ 0 h 3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8" h="37">
                  <a:moveTo>
                    <a:pt x="23" y="37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moveTo>
                    <a:pt x="23" y="37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moveTo>
                    <a:pt x="23" y="36"/>
                  </a:move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moveTo>
                    <a:pt x="23" y="36"/>
                  </a:move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moveTo>
                    <a:pt x="23" y="35"/>
                  </a:moveTo>
                  <a:cubicBezTo>
                    <a:pt x="23" y="35"/>
                    <a:pt x="23" y="36"/>
                    <a:pt x="23" y="36"/>
                  </a:cubicBezTo>
                  <a:cubicBezTo>
                    <a:pt x="23" y="36"/>
                    <a:pt x="23" y="35"/>
                    <a:pt x="23" y="35"/>
                  </a:cubicBezTo>
                  <a:moveTo>
                    <a:pt x="28" y="28"/>
                  </a:moveTo>
                  <a:cubicBezTo>
                    <a:pt x="26" y="31"/>
                    <a:pt x="25" y="34"/>
                    <a:pt x="23" y="37"/>
                  </a:cubicBezTo>
                  <a:cubicBezTo>
                    <a:pt x="25" y="34"/>
                    <a:pt x="26" y="31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moveTo>
                    <a:pt x="0" y="0"/>
                  </a:moveTo>
                  <a:cubicBezTo>
                    <a:pt x="9" y="11"/>
                    <a:pt x="17" y="23"/>
                    <a:pt x="23" y="35"/>
                  </a:cubicBezTo>
                  <a:cubicBezTo>
                    <a:pt x="17" y="23"/>
                    <a:pt x="9" y="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35087" y="3945018"/>
              <a:ext cx="1404098" cy="505110"/>
            </a:xfrm>
            <a:custGeom>
              <a:avLst/>
              <a:gdLst>
                <a:gd name="T0" fmla="*/ 566169 w 272"/>
                <a:gd name="T1" fmla="*/ 538617 h 98"/>
                <a:gd name="T2" fmla="*/ 566169 w 272"/>
                <a:gd name="T3" fmla="*/ 538617 h 98"/>
                <a:gd name="T4" fmla="*/ 566169 w 272"/>
                <a:gd name="T5" fmla="*/ 538617 h 98"/>
                <a:gd name="T6" fmla="*/ 560672 w 272"/>
                <a:gd name="T7" fmla="*/ 538617 h 98"/>
                <a:gd name="T8" fmla="*/ 560672 w 272"/>
                <a:gd name="T9" fmla="*/ 538617 h 98"/>
                <a:gd name="T10" fmla="*/ 560672 w 272"/>
                <a:gd name="T11" fmla="*/ 538617 h 98"/>
                <a:gd name="T12" fmla="*/ 560672 w 272"/>
                <a:gd name="T13" fmla="*/ 538617 h 98"/>
                <a:gd name="T14" fmla="*/ 555175 w 272"/>
                <a:gd name="T15" fmla="*/ 538617 h 98"/>
                <a:gd name="T16" fmla="*/ 555175 w 272"/>
                <a:gd name="T17" fmla="*/ 538617 h 98"/>
                <a:gd name="T18" fmla="*/ 555175 w 272"/>
                <a:gd name="T19" fmla="*/ 538617 h 98"/>
                <a:gd name="T20" fmla="*/ 549679 w 272"/>
                <a:gd name="T21" fmla="*/ 538617 h 98"/>
                <a:gd name="T22" fmla="*/ 549679 w 272"/>
                <a:gd name="T23" fmla="*/ 538617 h 98"/>
                <a:gd name="T24" fmla="*/ 549679 w 272"/>
                <a:gd name="T25" fmla="*/ 538617 h 98"/>
                <a:gd name="T26" fmla="*/ 544182 w 272"/>
                <a:gd name="T27" fmla="*/ 538617 h 98"/>
                <a:gd name="T28" fmla="*/ 544182 w 272"/>
                <a:gd name="T29" fmla="*/ 538617 h 98"/>
                <a:gd name="T30" fmla="*/ 544182 w 272"/>
                <a:gd name="T31" fmla="*/ 538617 h 98"/>
                <a:gd name="T32" fmla="*/ 544182 w 272"/>
                <a:gd name="T33" fmla="*/ 538617 h 98"/>
                <a:gd name="T34" fmla="*/ 544182 w 272"/>
                <a:gd name="T35" fmla="*/ 538617 h 98"/>
                <a:gd name="T36" fmla="*/ 538685 w 272"/>
                <a:gd name="T37" fmla="*/ 538617 h 98"/>
                <a:gd name="T38" fmla="*/ 538685 w 272"/>
                <a:gd name="T39" fmla="*/ 538617 h 98"/>
                <a:gd name="T40" fmla="*/ 538685 w 272"/>
                <a:gd name="T41" fmla="*/ 538617 h 98"/>
                <a:gd name="T42" fmla="*/ 538685 w 272"/>
                <a:gd name="T43" fmla="*/ 538617 h 98"/>
                <a:gd name="T44" fmla="*/ 533188 w 272"/>
                <a:gd name="T45" fmla="*/ 538617 h 98"/>
                <a:gd name="T46" fmla="*/ 533188 w 272"/>
                <a:gd name="T47" fmla="*/ 538617 h 98"/>
                <a:gd name="T48" fmla="*/ 0 w 272"/>
                <a:gd name="T49" fmla="*/ 335262 h 98"/>
                <a:gd name="T50" fmla="*/ 0 w 272"/>
                <a:gd name="T51" fmla="*/ 335262 h 98"/>
                <a:gd name="T52" fmla="*/ 1495126 w 272"/>
                <a:gd name="T53" fmla="*/ 175875 h 98"/>
                <a:gd name="T54" fmla="*/ 1396184 w 272"/>
                <a:gd name="T55" fmla="*/ 5496 h 98"/>
                <a:gd name="T56" fmla="*/ 1396184 w 272"/>
                <a:gd name="T57" fmla="*/ 5496 h 98"/>
                <a:gd name="T58" fmla="*/ 1396184 w 272"/>
                <a:gd name="T59" fmla="*/ 0 h 98"/>
                <a:gd name="T60" fmla="*/ 1396184 w 272"/>
                <a:gd name="T61" fmla="*/ 0 h 98"/>
                <a:gd name="T62" fmla="*/ 566169 w 272"/>
                <a:gd name="T63" fmla="*/ 538617 h 98"/>
                <a:gd name="T64" fmla="*/ 566169 w 272"/>
                <a:gd name="T65" fmla="*/ 538617 h 98"/>
                <a:gd name="T66" fmla="*/ 1390687 w 272"/>
                <a:gd name="T67" fmla="*/ 0 h 98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72" h="98"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2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99" y="98"/>
                  </a:moveTo>
                  <a:cubicBezTo>
                    <a:pt x="99" y="98"/>
                    <a:pt x="100" y="98"/>
                    <a:pt x="100" y="98"/>
                  </a:cubicBezTo>
                  <a:cubicBezTo>
                    <a:pt x="100" y="98"/>
                    <a:pt x="99" y="98"/>
                    <a:pt x="99" y="98"/>
                  </a:cubicBezTo>
                  <a:moveTo>
                    <a:pt x="99" y="98"/>
                  </a:moveTo>
                  <a:cubicBezTo>
                    <a:pt x="99" y="98"/>
                    <a:pt x="99" y="98"/>
                    <a:pt x="99" y="98"/>
                  </a:cubicBezTo>
                  <a:cubicBezTo>
                    <a:pt x="99" y="98"/>
                    <a:pt x="99" y="98"/>
                    <a:pt x="99" y="98"/>
                  </a:cubicBezTo>
                  <a:moveTo>
                    <a:pt x="99" y="98"/>
                  </a:moveTo>
                  <a:cubicBezTo>
                    <a:pt x="99" y="98"/>
                    <a:pt x="99" y="98"/>
                    <a:pt x="99" y="98"/>
                  </a:cubicBezTo>
                  <a:cubicBezTo>
                    <a:pt x="99" y="98"/>
                    <a:pt x="99" y="98"/>
                    <a:pt x="99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7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7" y="98"/>
                  </a:cubicBezTo>
                  <a:moveTo>
                    <a:pt x="97" y="98"/>
                  </a:move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6" y="83"/>
                    <a:pt x="60" y="96"/>
                    <a:pt x="97" y="98"/>
                  </a:cubicBezTo>
                  <a:cubicBezTo>
                    <a:pt x="60" y="96"/>
                    <a:pt x="26" y="83"/>
                    <a:pt x="0" y="61"/>
                  </a:cubicBezTo>
                  <a:moveTo>
                    <a:pt x="254" y="1"/>
                  </a:moveTo>
                  <a:cubicBezTo>
                    <a:pt x="259" y="12"/>
                    <a:pt x="265" y="22"/>
                    <a:pt x="272" y="32"/>
                  </a:cubicBezTo>
                  <a:cubicBezTo>
                    <a:pt x="272" y="32"/>
                    <a:pt x="272" y="32"/>
                    <a:pt x="272" y="32"/>
                  </a:cubicBezTo>
                  <a:cubicBezTo>
                    <a:pt x="265" y="22"/>
                    <a:pt x="259" y="12"/>
                    <a:pt x="254" y="1"/>
                  </a:cubicBezTo>
                  <a:moveTo>
                    <a:pt x="254" y="1"/>
                  </a:moveTo>
                  <a:cubicBezTo>
                    <a:pt x="254" y="1"/>
                    <a:pt x="254" y="1"/>
                    <a:pt x="254" y="1"/>
                  </a:cubicBezTo>
                  <a:cubicBezTo>
                    <a:pt x="254" y="1"/>
                    <a:pt x="254" y="1"/>
                    <a:pt x="254" y="1"/>
                  </a:cubicBezTo>
                  <a:moveTo>
                    <a:pt x="254" y="0"/>
                  </a:moveTo>
                  <a:cubicBezTo>
                    <a:pt x="254" y="0"/>
                    <a:pt x="254" y="0"/>
                    <a:pt x="254" y="1"/>
                  </a:cubicBezTo>
                  <a:cubicBezTo>
                    <a:pt x="254" y="0"/>
                    <a:pt x="254" y="0"/>
                    <a:pt x="254" y="0"/>
                  </a:cubicBezTo>
                  <a:moveTo>
                    <a:pt x="253" y="0"/>
                  </a:moveTo>
                  <a:cubicBezTo>
                    <a:pt x="228" y="58"/>
                    <a:pt x="170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cubicBezTo>
                    <a:pt x="170" y="98"/>
                    <a:pt x="228" y="58"/>
                    <a:pt x="253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253" y="0"/>
                    <a:pt x="253" y="0"/>
                    <a:pt x="253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30961" y="3068897"/>
              <a:ext cx="1383231" cy="1381230"/>
            </a:xfrm>
            <a:custGeom>
              <a:avLst/>
              <a:gdLst>
                <a:gd name="T0" fmla="*/ 566590 w 268"/>
                <a:gd name="T1" fmla="*/ 1471910 h 268"/>
                <a:gd name="T2" fmla="*/ 566590 w 268"/>
                <a:gd name="T3" fmla="*/ 1471910 h 268"/>
                <a:gd name="T4" fmla="*/ 561089 w 268"/>
                <a:gd name="T5" fmla="*/ 1471910 h 268"/>
                <a:gd name="T6" fmla="*/ 561089 w 268"/>
                <a:gd name="T7" fmla="*/ 1471910 h 268"/>
                <a:gd name="T8" fmla="*/ 561089 w 268"/>
                <a:gd name="T9" fmla="*/ 1471910 h 268"/>
                <a:gd name="T10" fmla="*/ 555588 w 268"/>
                <a:gd name="T11" fmla="*/ 1471910 h 268"/>
                <a:gd name="T12" fmla="*/ 555588 w 268"/>
                <a:gd name="T13" fmla="*/ 1471910 h 268"/>
                <a:gd name="T14" fmla="*/ 550087 w 268"/>
                <a:gd name="T15" fmla="*/ 1471910 h 268"/>
                <a:gd name="T16" fmla="*/ 550087 w 268"/>
                <a:gd name="T17" fmla="*/ 1471910 h 268"/>
                <a:gd name="T18" fmla="*/ 550087 w 268"/>
                <a:gd name="T19" fmla="*/ 1471910 h 268"/>
                <a:gd name="T20" fmla="*/ 544586 w 268"/>
                <a:gd name="T21" fmla="*/ 1471910 h 268"/>
                <a:gd name="T22" fmla="*/ 544586 w 268"/>
                <a:gd name="T23" fmla="*/ 1471910 h 268"/>
                <a:gd name="T24" fmla="*/ 539085 w 268"/>
                <a:gd name="T25" fmla="*/ 1471910 h 268"/>
                <a:gd name="T26" fmla="*/ 539085 w 268"/>
                <a:gd name="T27" fmla="*/ 1471910 h 268"/>
                <a:gd name="T28" fmla="*/ 539085 w 268"/>
                <a:gd name="T29" fmla="*/ 1471910 h 268"/>
                <a:gd name="T30" fmla="*/ 533584 w 268"/>
                <a:gd name="T31" fmla="*/ 1471910 h 268"/>
                <a:gd name="T32" fmla="*/ 533584 w 268"/>
                <a:gd name="T33" fmla="*/ 1471910 h 268"/>
                <a:gd name="T34" fmla="*/ 572090 w 268"/>
                <a:gd name="T35" fmla="*/ 1471910 h 268"/>
                <a:gd name="T36" fmla="*/ 1474233 w 268"/>
                <a:gd name="T37" fmla="*/ 571189 h 268"/>
                <a:gd name="T38" fmla="*/ 1474233 w 268"/>
                <a:gd name="T39" fmla="*/ 565697 h 268"/>
                <a:gd name="T40" fmla="*/ 1474233 w 268"/>
                <a:gd name="T41" fmla="*/ 565697 h 268"/>
                <a:gd name="T42" fmla="*/ 1474233 w 268"/>
                <a:gd name="T43" fmla="*/ 565697 h 268"/>
                <a:gd name="T44" fmla="*/ 1474233 w 268"/>
                <a:gd name="T45" fmla="*/ 565697 h 268"/>
                <a:gd name="T46" fmla="*/ 1474233 w 268"/>
                <a:gd name="T47" fmla="*/ 560205 h 268"/>
                <a:gd name="T48" fmla="*/ 1474233 w 268"/>
                <a:gd name="T49" fmla="*/ 560205 h 268"/>
                <a:gd name="T50" fmla="*/ 1474233 w 268"/>
                <a:gd name="T51" fmla="*/ 560205 h 268"/>
                <a:gd name="T52" fmla="*/ 1474233 w 268"/>
                <a:gd name="T53" fmla="*/ 560205 h 268"/>
                <a:gd name="T54" fmla="*/ 1474233 w 268"/>
                <a:gd name="T55" fmla="*/ 554712 h 268"/>
                <a:gd name="T56" fmla="*/ 1474233 w 268"/>
                <a:gd name="T57" fmla="*/ 554712 h 268"/>
                <a:gd name="T58" fmla="*/ 1474233 w 268"/>
                <a:gd name="T59" fmla="*/ 554712 h 268"/>
                <a:gd name="T60" fmla="*/ 1474233 w 268"/>
                <a:gd name="T61" fmla="*/ 554712 h 268"/>
                <a:gd name="T62" fmla="*/ 1474233 w 268"/>
                <a:gd name="T63" fmla="*/ 549220 h 268"/>
                <a:gd name="T64" fmla="*/ 1474233 w 268"/>
                <a:gd name="T65" fmla="*/ 549220 h 268"/>
                <a:gd name="T66" fmla="*/ 1474233 w 268"/>
                <a:gd name="T67" fmla="*/ 549220 h 268"/>
                <a:gd name="T68" fmla="*/ 1474233 w 268"/>
                <a:gd name="T69" fmla="*/ 543728 h 268"/>
                <a:gd name="T70" fmla="*/ 1474233 w 268"/>
                <a:gd name="T71" fmla="*/ 543728 h 268"/>
                <a:gd name="T72" fmla="*/ 1474233 w 268"/>
                <a:gd name="T73" fmla="*/ 543728 h 268"/>
                <a:gd name="T74" fmla="*/ 1474233 w 268"/>
                <a:gd name="T75" fmla="*/ 543728 h 268"/>
                <a:gd name="T76" fmla="*/ 1474233 w 268"/>
                <a:gd name="T77" fmla="*/ 543728 h 268"/>
                <a:gd name="T78" fmla="*/ 1474233 w 268"/>
                <a:gd name="T79" fmla="*/ 538236 h 268"/>
                <a:gd name="T80" fmla="*/ 1474233 w 268"/>
                <a:gd name="T81" fmla="*/ 538236 h 268"/>
                <a:gd name="T82" fmla="*/ 1474233 w 268"/>
                <a:gd name="T83" fmla="*/ 532744 h 268"/>
                <a:gd name="T84" fmla="*/ 1474233 w 268"/>
                <a:gd name="T85" fmla="*/ 532744 h 26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68" h="268">
                  <a:moveTo>
                    <a:pt x="103" y="268"/>
                  </a:moveTo>
                  <a:cubicBezTo>
                    <a:pt x="103" y="268"/>
                    <a:pt x="103" y="268"/>
                    <a:pt x="103" y="268"/>
                  </a:cubicBezTo>
                  <a:cubicBezTo>
                    <a:pt x="103" y="268"/>
                    <a:pt x="103" y="268"/>
                    <a:pt x="103" y="268"/>
                  </a:cubicBezTo>
                  <a:moveTo>
                    <a:pt x="103" y="268"/>
                  </a:moveTo>
                  <a:cubicBezTo>
                    <a:pt x="103" y="268"/>
                    <a:pt x="103" y="268"/>
                    <a:pt x="103" y="268"/>
                  </a:cubicBezTo>
                  <a:cubicBezTo>
                    <a:pt x="103" y="268"/>
                    <a:pt x="103" y="268"/>
                    <a:pt x="103" y="268"/>
                  </a:cubicBezTo>
                  <a:moveTo>
                    <a:pt x="102" y="268"/>
                  </a:moveTo>
                  <a:cubicBezTo>
                    <a:pt x="102" y="268"/>
                    <a:pt x="102" y="268"/>
                    <a:pt x="102" y="268"/>
                  </a:cubicBezTo>
                  <a:cubicBezTo>
                    <a:pt x="102" y="268"/>
                    <a:pt x="102" y="268"/>
                    <a:pt x="102" y="268"/>
                  </a:cubicBezTo>
                  <a:moveTo>
                    <a:pt x="102" y="268"/>
                  </a:moveTo>
                  <a:cubicBezTo>
                    <a:pt x="102" y="268"/>
                    <a:pt x="102" y="268"/>
                    <a:pt x="102" y="268"/>
                  </a:cubicBezTo>
                  <a:cubicBezTo>
                    <a:pt x="102" y="268"/>
                    <a:pt x="102" y="268"/>
                    <a:pt x="102" y="268"/>
                  </a:cubicBezTo>
                  <a:moveTo>
                    <a:pt x="102" y="268"/>
                  </a:moveTo>
                  <a:cubicBezTo>
                    <a:pt x="102" y="268"/>
                    <a:pt x="102" y="268"/>
                    <a:pt x="102" y="268"/>
                  </a:cubicBezTo>
                  <a:cubicBezTo>
                    <a:pt x="102" y="268"/>
                    <a:pt x="102" y="268"/>
                    <a:pt x="102" y="268"/>
                  </a:cubicBezTo>
                  <a:moveTo>
                    <a:pt x="101" y="268"/>
                  </a:move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moveTo>
                    <a:pt x="101" y="268"/>
                  </a:move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moveTo>
                    <a:pt x="100" y="268"/>
                  </a:moveTo>
                  <a:cubicBezTo>
                    <a:pt x="100" y="268"/>
                    <a:pt x="101" y="268"/>
                    <a:pt x="101" y="268"/>
                  </a:cubicBezTo>
                  <a:cubicBezTo>
                    <a:pt x="101" y="268"/>
                    <a:pt x="100" y="268"/>
                    <a:pt x="100" y="268"/>
                  </a:cubicBezTo>
                  <a:moveTo>
                    <a:pt x="100" y="268"/>
                  </a:moveTo>
                  <a:cubicBezTo>
                    <a:pt x="100" y="268"/>
                    <a:pt x="100" y="268"/>
                    <a:pt x="100" y="268"/>
                  </a:cubicBezTo>
                  <a:cubicBezTo>
                    <a:pt x="100" y="268"/>
                    <a:pt x="100" y="268"/>
                    <a:pt x="100" y="268"/>
                  </a:cubicBezTo>
                  <a:moveTo>
                    <a:pt x="100" y="268"/>
                  </a:moveTo>
                  <a:cubicBezTo>
                    <a:pt x="100" y="268"/>
                    <a:pt x="100" y="268"/>
                    <a:pt x="100" y="268"/>
                  </a:cubicBezTo>
                  <a:cubicBezTo>
                    <a:pt x="100" y="268"/>
                    <a:pt x="100" y="268"/>
                    <a:pt x="100" y="268"/>
                  </a:cubicBezTo>
                  <a:moveTo>
                    <a:pt x="99" y="268"/>
                  </a:moveTo>
                  <a:cubicBezTo>
                    <a:pt x="99" y="268"/>
                    <a:pt x="99" y="268"/>
                    <a:pt x="99" y="268"/>
                  </a:cubicBezTo>
                  <a:cubicBezTo>
                    <a:pt x="99" y="268"/>
                    <a:pt x="99" y="268"/>
                    <a:pt x="99" y="268"/>
                  </a:cubicBezTo>
                  <a:moveTo>
                    <a:pt x="99" y="268"/>
                  </a:moveTo>
                  <a:cubicBezTo>
                    <a:pt x="99" y="268"/>
                    <a:pt x="99" y="268"/>
                    <a:pt x="99" y="268"/>
                  </a:cubicBezTo>
                  <a:cubicBezTo>
                    <a:pt x="99" y="268"/>
                    <a:pt x="99" y="268"/>
                    <a:pt x="99" y="268"/>
                  </a:cubicBezTo>
                  <a:moveTo>
                    <a:pt x="98" y="268"/>
                  </a:moveTo>
                  <a:cubicBezTo>
                    <a:pt x="98" y="268"/>
                    <a:pt x="99" y="268"/>
                    <a:pt x="99" y="268"/>
                  </a:cubicBezTo>
                  <a:cubicBezTo>
                    <a:pt x="99" y="268"/>
                    <a:pt x="98" y="268"/>
                    <a:pt x="98" y="268"/>
                  </a:cubicBezTo>
                  <a:moveTo>
                    <a:pt x="98" y="268"/>
                  </a:moveTo>
                  <a:cubicBezTo>
                    <a:pt x="98" y="268"/>
                    <a:pt x="98" y="268"/>
                    <a:pt x="98" y="268"/>
                  </a:cubicBezTo>
                  <a:cubicBezTo>
                    <a:pt x="98" y="268"/>
                    <a:pt x="98" y="268"/>
                    <a:pt x="98" y="268"/>
                  </a:cubicBezTo>
                  <a:moveTo>
                    <a:pt x="98" y="268"/>
                  </a:moveTo>
                  <a:cubicBezTo>
                    <a:pt x="98" y="268"/>
                    <a:pt x="98" y="268"/>
                    <a:pt x="98" y="268"/>
                  </a:cubicBezTo>
                  <a:cubicBezTo>
                    <a:pt x="98" y="268"/>
                    <a:pt x="98" y="268"/>
                    <a:pt x="98" y="268"/>
                  </a:cubicBezTo>
                  <a:moveTo>
                    <a:pt x="97" y="268"/>
                  </a:moveTo>
                  <a:cubicBezTo>
                    <a:pt x="97" y="268"/>
                    <a:pt x="97" y="268"/>
                    <a:pt x="98" y="268"/>
                  </a:cubicBezTo>
                  <a:cubicBezTo>
                    <a:pt x="97" y="268"/>
                    <a:pt x="97" y="268"/>
                    <a:pt x="97" y="268"/>
                  </a:cubicBezTo>
                  <a:moveTo>
                    <a:pt x="0" y="231"/>
                  </a:moveTo>
                  <a:cubicBezTo>
                    <a:pt x="0" y="231"/>
                    <a:pt x="0" y="231"/>
                    <a:pt x="0" y="231"/>
                  </a:cubicBezTo>
                  <a:cubicBezTo>
                    <a:pt x="27" y="253"/>
                    <a:pt x="60" y="266"/>
                    <a:pt x="97" y="268"/>
                  </a:cubicBezTo>
                  <a:cubicBezTo>
                    <a:pt x="60" y="266"/>
                    <a:pt x="27" y="253"/>
                    <a:pt x="0" y="231"/>
                  </a:cubicBezTo>
                  <a:moveTo>
                    <a:pt x="268" y="104"/>
                  </a:moveTo>
                  <a:cubicBezTo>
                    <a:pt x="268" y="194"/>
                    <a:pt x="194" y="268"/>
                    <a:pt x="104" y="268"/>
                  </a:cubicBezTo>
                  <a:cubicBezTo>
                    <a:pt x="104" y="268"/>
                    <a:pt x="104" y="268"/>
                    <a:pt x="104" y="268"/>
                  </a:cubicBezTo>
                  <a:cubicBezTo>
                    <a:pt x="104" y="268"/>
                    <a:pt x="104" y="268"/>
                    <a:pt x="104" y="268"/>
                  </a:cubicBezTo>
                  <a:cubicBezTo>
                    <a:pt x="194" y="268"/>
                    <a:pt x="268" y="194"/>
                    <a:pt x="268" y="104"/>
                  </a:cubicBezTo>
                  <a:cubicBezTo>
                    <a:pt x="268" y="104"/>
                    <a:pt x="268" y="104"/>
                    <a:pt x="268" y="104"/>
                  </a:cubicBezTo>
                  <a:moveTo>
                    <a:pt x="268" y="103"/>
                  </a:moveTo>
                  <a:cubicBezTo>
                    <a:pt x="268" y="103"/>
                    <a:pt x="268" y="103"/>
                    <a:pt x="268" y="103"/>
                  </a:cubicBezTo>
                  <a:cubicBezTo>
                    <a:pt x="268" y="103"/>
                    <a:pt x="268" y="103"/>
                    <a:pt x="268" y="103"/>
                  </a:cubicBezTo>
                  <a:moveTo>
                    <a:pt x="268" y="103"/>
                  </a:moveTo>
                  <a:cubicBezTo>
                    <a:pt x="268" y="103"/>
                    <a:pt x="268" y="103"/>
                    <a:pt x="268" y="103"/>
                  </a:cubicBezTo>
                  <a:cubicBezTo>
                    <a:pt x="268" y="103"/>
                    <a:pt x="268" y="103"/>
                    <a:pt x="268" y="103"/>
                  </a:cubicBezTo>
                  <a:moveTo>
                    <a:pt x="268" y="103"/>
                  </a:moveTo>
                  <a:cubicBezTo>
                    <a:pt x="268" y="103"/>
                    <a:pt x="268" y="103"/>
                    <a:pt x="268" y="103"/>
                  </a:cubicBezTo>
                  <a:cubicBezTo>
                    <a:pt x="268" y="103"/>
                    <a:pt x="268" y="103"/>
                    <a:pt x="268" y="103"/>
                  </a:cubicBezTo>
                  <a:moveTo>
                    <a:pt x="268" y="103"/>
                  </a:moveTo>
                  <a:cubicBezTo>
                    <a:pt x="268" y="103"/>
                    <a:pt x="268" y="103"/>
                    <a:pt x="268" y="103"/>
                  </a:cubicBezTo>
                  <a:cubicBezTo>
                    <a:pt x="268" y="103"/>
                    <a:pt x="268" y="103"/>
                    <a:pt x="268" y="103"/>
                  </a:cubicBezTo>
                  <a:moveTo>
                    <a:pt x="268" y="102"/>
                  </a:move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moveTo>
                    <a:pt x="268" y="102"/>
                  </a:move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moveTo>
                    <a:pt x="268" y="102"/>
                  </a:move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moveTo>
                    <a:pt x="268" y="101"/>
                  </a:moveTo>
                  <a:cubicBezTo>
                    <a:pt x="268" y="101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1"/>
                  </a:cubicBezTo>
                  <a:moveTo>
                    <a:pt x="268" y="101"/>
                  </a:move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moveTo>
                    <a:pt x="268" y="101"/>
                  </a:move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moveTo>
                    <a:pt x="268" y="101"/>
                  </a:move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moveTo>
                    <a:pt x="268" y="100"/>
                  </a:moveTo>
                  <a:cubicBezTo>
                    <a:pt x="268" y="100"/>
                    <a:pt x="268" y="101"/>
                    <a:pt x="268" y="101"/>
                  </a:cubicBezTo>
                  <a:cubicBezTo>
                    <a:pt x="268" y="101"/>
                    <a:pt x="268" y="100"/>
                    <a:pt x="268" y="100"/>
                  </a:cubicBezTo>
                  <a:moveTo>
                    <a:pt x="268" y="100"/>
                  </a:moveTo>
                  <a:cubicBezTo>
                    <a:pt x="268" y="100"/>
                    <a:pt x="268" y="100"/>
                    <a:pt x="268" y="100"/>
                  </a:cubicBezTo>
                  <a:cubicBezTo>
                    <a:pt x="268" y="100"/>
                    <a:pt x="268" y="100"/>
                    <a:pt x="268" y="100"/>
                  </a:cubicBezTo>
                  <a:moveTo>
                    <a:pt x="268" y="100"/>
                  </a:moveTo>
                  <a:cubicBezTo>
                    <a:pt x="268" y="100"/>
                    <a:pt x="268" y="100"/>
                    <a:pt x="268" y="100"/>
                  </a:cubicBezTo>
                  <a:cubicBezTo>
                    <a:pt x="268" y="100"/>
                    <a:pt x="268" y="100"/>
                    <a:pt x="268" y="100"/>
                  </a:cubicBezTo>
                  <a:moveTo>
                    <a:pt x="268" y="100"/>
                  </a:moveTo>
                  <a:cubicBezTo>
                    <a:pt x="268" y="100"/>
                    <a:pt x="268" y="100"/>
                    <a:pt x="268" y="100"/>
                  </a:cubicBezTo>
                  <a:cubicBezTo>
                    <a:pt x="268" y="100"/>
                    <a:pt x="268" y="100"/>
                    <a:pt x="268" y="100"/>
                  </a:cubicBezTo>
                  <a:moveTo>
                    <a:pt x="268" y="99"/>
                  </a:moveTo>
                  <a:cubicBezTo>
                    <a:pt x="268" y="99"/>
                    <a:pt x="268" y="99"/>
                    <a:pt x="268" y="99"/>
                  </a:cubicBezTo>
                  <a:cubicBezTo>
                    <a:pt x="268" y="99"/>
                    <a:pt x="268" y="99"/>
                    <a:pt x="268" y="99"/>
                  </a:cubicBezTo>
                  <a:moveTo>
                    <a:pt x="268" y="99"/>
                  </a:moveTo>
                  <a:cubicBezTo>
                    <a:pt x="268" y="99"/>
                    <a:pt x="268" y="99"/>
                    <a:pt x="268" y="99"/>
                  </a:cubicBezTo>
                  <a:cubicBezTo>
                    <a:pt x="268" y="99"/>
                    <a:pt x="268" y="99"/>
                    <a:pt x="268" y="99"/>
                  </a:cubicBezTo>
                  <a:moveTo>
                    <a:pt x="268" y="99"/>
                  </a:moveTo>
                  <a:cubicBezTo>
                    <a:pt x="268" y="99"/>
                    <a:pt x="268" y="99"/>
                    <a:pt x="268" y="99"/>
                  </a:cubicBezTo>
                  <a:cubicBezTo>
                    <a:pt x="268" y="99"/>
                    <a:pt x="268" y="99"/>
                    <a:pt x="268" y="99"/>
                  </a:cubicBezTo>
                  <a:moveTo>
                    <a:pt x="268" y="99"/>
                  </a:moveTo>
                  <a:cubicBezTo>
                    <a:pt x="268" y="99"/>
                    <a:pt x="268" y="99"/>
                    <a:pt x="268" y="99"/>
                  </a:cubicBezTo>
                  <a:cubicBezTo>
                    <a:pt x="268" y="99"/>
                    <a:pt x="268" y="99"/>
                    <a:pt x="268" y="99"/>
                  </a:cubicBezTo>
                  <a:moveTo>
                    <a:pt x="268" y="98"/>
                  </a:moveTo>
                  <a:cubicBezTo>
                    <a:pt x="268" y="98"/>
                    <a:pt x="268" y="98"/>
                    <a:pt x="268" y="99"/>
                  </a:cubicBezTo>
                  <a:cubicBezTo>
                    <a:pt x="268" y="98"/>
                    <a:pt x="268" y="98"/>
                    <a:pt x="268" y="98"/>
                  </a:cubicBezTo>
                  <a:moveTo>
                    <a:pt x="268" y="98"/>
                  </a:moveTo>
                  <a:cubicBezTo>
                    <a:pt x="268" y="98"/>
                    <a:pt x="268" y="98"/>
                    <a:pt x="268" y="98"/>
                  </a:cubicBezTo>
                  <a:cubicBezTo>
                    <a:pt x="268" y="98"/>
                    <a:pt x="268" y="98"/>
                    <a:pt x="268" y="98"/>
                  </a:cubicBezTo>
                  <a:moveTo>
                    <a:pt x="268" y="97"/>
                  </a:moveTo>
                  <a:cubicBezTo>
                    <a:pt x="268" y="98"/>
                    <a:pt x="268" y="98"/>
                    <a:pt x="268" y="98"/>
                  </a:cubicBezTo>
                  <a:cubicBezTo>
                    <a:pt x="268" y="98"/>
                    <a:pt x="268" y="98"/>
                    <a:pt x="268" y="97"/>
                  </a:cubicBezTo>
                  <a:moveTo>
                    <a:pt x="268" y="97"/>
                  </a:moveTo>
                  <a:cubicBezTo>
                    <a:pt x="268" y="97"/>
                    <a:pt x="268" y="97"/>
                    <a:pt x="268" y="97"/>
                  </a:cubicBezTo>
                  <a:cubicBezTo>
                    <a:pt x="268" y="97"/>
                    <a:pt x="268" y="97"/>
                    <a:pt x="268" y="97"/>
                  </a:cubicBezTo>
                  <a:moveTo>
                    <a:pt x="231" y="0"/>
                  </a:moveTo>
                  <a:cubicBezTo>
                    <a:pt x="252" y="27"/>
                    <a:pt x="266" y="60"/>
                    <a:pt x="268" y="97"/>
                  </a:cubicBezTo>
                  <a:cubicBezTo>
                    <a:pt x="266" y="60"/>
                    <a:pt x="253" y="27"/>
                    <a:pt x="231" y="0"/>
                  </a:cubicBezTo>
                  <a:cubicBezTo>
                    <a:pt x="231" y="0"/>
                    <a:pt x="231" y="0"/>
                    <a:pt x="231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2279" y="3945018"/>
              <a:ext cx="1404098" cy="505110"/>
            </a:xfrm>
            <a:custGeom>
              <a:avLst/>
              <a:gdLst>
                <a:gd name="T0" fmla="*/ 566169 w 272"/>
                <a:gd name="T1" fmla="*/ 538617 h 98"/>
                <a:gd name="T2" fmla="*/ 566169 w 272"/>
                <a:gd name="T3" fmla="*/ 538617 h 98"/>
                <a:gd name="T4" fmla="*/ 566169 w 272"/>
                <a:gd name="T5" fmla="*/ 538617 h 98"/>
                <a:gd name="T6" fmla="*/ 560672 w 272"/>
                <a:gd name="T7" fmla="*/ 538617 h 98"/>
                <a:gd name="T8" fmla="*/ 560672 w 272"/>
                <a:gd name="T9" fmla="*/ 538617 h 98"/>
                <a:gd name="T10" fmla="*/ 560672 w 272"/>
                <a:gd name="T11" fmla="*/ 538617 h 98"/>
                <a:gd name="T12" fmla="*/ 560672 w 272"/>
                <a:gd name="T13" fmla="*/ 538617 h 98"/>
                <a:gd name="T14" fmla="*/ 555175 w 272"/>
                <a:gd name="T15" fmla="*/ 538617 h 98"/>
                <a:gd name="T16" fmla="*/ 555175 w 272"/>
                <a:gd name="T17" fmla="*/ 538617 h 98"/>
                <a:gd name="T18" fmla="*/ 555175 w 272"/>
                <a:gd name="T19" fmla="*/ 538617 h 98"/>
                <a:gd name="T20" fmla="*/ 549679 w 272"/>
                <a:gd name="T21" fmla="*/ 538617 h 98"/>
                <a:gd name="T22" fmla="*/ 549679 w 272"/>
                <a:gd name="T23" fmla="*/ 538617 h 98"/>
                <a:gd name="T24" fmla="*/ 549679 w 272"/>
                <a:gd name="T25" fmla="*/ 538617 h 98"/>
                <a:gd name="T26" fmla="*/ 549679 w 272"/>
                <a:gd name="T27" fmla="*/ 538617 h 98"/>
                <a:gd name="T28" fmla="*/ 549679 w 272"/>
                <a:gd name="T29" fmla="*/ 538617 h 98"/>
                <a:gd name="T30" fmla="*/ 544182 w 272"/>
                <a:gd name="T31" fmla="*/ 538617 h 98"/>
                <a:gd name="T32" fmla="*/ 544182 w 272"/>
                <a:gd name="T33" fmla="*/ 538617 h 98"/>
                <a:gd name="T34" fmla="*/ 544182 w 272"/>
                <a:gd name="T35" fmla="*/ 538617 h 98"/>
                <a:gd name="T36" fmla="*/ 544182 w 272"/>
                <a:gd name="T37" fmla="*/ 538617 h 98"/>
                <a:gd name="T38" fmla="*/ 538685 w 272"/>
                <a:gd name="T39" fmla="*/ 538617 h 98"/>
                <a:gd name="T40" fmla="*/ 538685 w 272"/>
                <a:gd name="T41" fmla="*/ 538617 h 98"/>
                <a:gd name="T42" fmla="*/ 538685 w 272"/>
                <a:gd name="T43" fmla="*/ 538617 h 98"/>
                <a:gd name="T44" fmla="*/ 533188 w 272"/>
                <a:gd name="T45" fmla="*/ 538617 h 98"/>
                <a:gd name="T46" fmla="*/ 533188 w 272"/>
                <a:gd name="T47" fmla="*/ 538617 h 98"/>
                <a:gd name="T48" fmla="*/ 0 w 272"/>
                <a:gd name="T49" fmla="*/ 335262 h 98"/>
                <a:gd name="T50" fmla="*/ 0 w 272"/>
                <a:gd name="T51" fmla="*/ 335262 h 98"/>
                <a:gd name="T52" fmla="*/ 1495126 w 272"/>
                <a:gd name="T53" fmla="*/ 175875 h 98"/>
                <a:gd name="T54" fmla="*/ 1401681 w 272"/>
                <a:gd name="T55" fmla="*/ 10992 h 98"/>
                <a:gd name="T56" fmla="*/ 1401681 w 272"/>
                <a:gd name="T57" fmla="*/ 10992 h 98"/>
                <a:gd name="T58" fmla="*/ 1396184 w 272"/>
                <a:gd name="T59" fmla="*/ 10992 h 98"/>
                <a:gd name="T60" fmla="*/ 1396184 w 272"/>
                <a:gd name="T61" fmla="*/ 10992 h 98"/>
                <a:gd name="T62" fmla="*/ 1396184 w 272"/>
                <a:gd name="T63" fmla="*/ 5496 h 98"/>
                <a:gd name="T64" fmla="*/ 1396184 w 272"/>
                <a:gd name="T65" fmla="*/ 0 h 98"/>
                <a:gd name="T66" fmla="*/ 1396184 w 272"/>
                <a:gd name="T67" fmla="*/ 0 h 98"/>
                <a:gd name="T68" fmla="*/ 571666 w 272"/>
                <a:gd name="T69" fmla="*/ 538617 h 98"/>
                <a:gd name="T70" fmla="*/ 571666 w 272"/>
                <a:gd name="T71" fmla="*/ 538617 h 98"/>
                <a:gd name="T72" fmla="*/ 1396184 w 272"/>
                <a:gd name="T73" fmla="*/ 0 h 9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72" h="98"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3" y="98"/>
                  </a:moveTo>
                  <a:cubicBezTo>
                    <a:pt x="103" y="98"/>
                    <a:pt x="103" y="98"/>
                    <a:pt x="103" y="98"/>
                  </a:cubicBezTo>
                  <a:cubicBezTo>
                    <a:pt x="103" y="98"/>
                    <a:pt x="103" y="98"/>
                    <a:pt x="103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2" y="98"/>
                  </a:moveTo>
                  <a:cubicBezTo>
                    <a:pt x="102" y="98"/>
                    <a:pt x="102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1" y="98"/>
                  </a:moveTo>
                  <a:cubicBezTo>
                    <a:pt x="101" y="98"/>
                    <a:pt x="101" y="98"/>
                    <a:pt x="101" y="98"/>
                  </a:cubicBezTo>
                  <a:cubicBezTo>
                    <a:pt x="101" y="98"/>
                    <a:pt x="101" y="98"/>
                    <a:pt x="101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100" y="98"/>
                  </a:moveTo>
                  <a:cubicBezTo>
                    <a:pt x="100" y="98"/>
                    <a:pt x="100" y="98"/>
                    <a:pt x="100" y="98"/>
                  </a:cubicBezTo>
                  <a:cubicBezTo>
                    <a:pt x="100" y="98"/>
                    <a:pt x="100" y="98"/>
                    <a:pt x="100" y="98"/>
                  </a:cubicBezTo>
                  <a:moveTo>
                    <a:pt x="99" y="98"/>
                  </a:moveTo>
                  <a:cubicBezTo>
                    <a:pt x="99" y="98"/>
                    <a:pt x="99" y="98"/>
                    <a:pt x="99" y="98"/>
                  </a:cubicBezTo>
                  <a:cubicBezTo>
                    <a:pt x="99" y="98"/>
                    <a:pt x="99" y="98"/>
                    <a:pt x="99" y="98"/>
                  </a:cubicBezTo>
                  <a:moveTo>
                    <a:pt x="99" y="98"/>
                  </a:moveTo>
                  <a:cubicBezTo>
                    <a:pt x="99" y="98"/>
                    <a:pt x="99" y="98"/>
                    <a:pt x="99" y="98"/>
                  </a:cubicBezTo>
                  <a:cubicBezTo>
                    <a:pt x="99" y="98"/>
                    <a:pt x="99" y="98"/>
                    <a:pt x="99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9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8" y="98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98"/>
                    <a:pt x="98" y="98"/>
                    <a:pt x="98" y="98"/>
                  </a:cubicBezTo>
                  <a:moveTo>
                    <a:pt x="97" y="98"/>
                  </a:moveTo>
                  <a:cubicBezTo>
                    <a:pt x="97" y="98"/>
                    <a:pt x="97" y="98"/>
                    <a:pt x="98" y="98"/>
                  </a:cubicBezTo>
                  <a:cubicBezTo>
                    <a:pt x="97" y="98"/>
                    <a:pt x="97" y="98"/>
                    <a:pt x="97" y="98"/>
                  </a:cubicBezTo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7" y="83"/>
                    <a:pt x="60" y="96"/>
                    <a:pt x="97" y="98"/>
                  </a:cubicBezTo>
                  <a:cubicBezTo>
                    <a:pt x="60" y="96"/>
                    <a:pt x="26" y="83"/>
                    <a:pt x="0" y="61"/>
                  </a:cubicBezTo>
                  <a:moveTo>
                    <a:pt x="255" y="2"/>
                  </a:moveTo>
                  <a:cubicBezTo>
                    <a:pt x="259" y="13"/>
                    <a:pt x="265" y="23"/>
                    <a:pt x="272" y="32"/>
                  </a:cubicBezTo>
                  <a:cubicBezTo>
                    <a:pt x="272" y="32"/>
                    <a:pt x="272" y="32"/>
                    <a:pt x="272" y="32"/>
                  </a:cubicBezTo>
                  <a:cubicBezTo>
                    <a:pt x="265" y="23"/>
                    <a:pt x="259" y="13"/>
                    <a:pt x="255" y="2"/>
                  </a:cubicBezTo>
                  <a:moveTo>
                    <a:pt x="254" y="2"/>
                  </a:moveTo>
                  <a:cubicBezTo>
                    <a:pt x="254" y="2"/>
                    <a:pt x="254" y="2"/>
                    <a:pt x="255" y="2"/>
                  </a:cubicBezTo>
                  <a:cubicBezTo>
                    <a:pt x="254" y="2"/>
                    <a:pt x="254" y="2"/>
                    <a:pt x="254" y="2"/>
                  </a:cubicBezTo>
                  <a:moveTo>
                    <a:pt x="254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2"/>
                    <a:pt x="254" y="2"/>
                    <a:pt x="254" y="2"/>
                  </a:cubicBezTo>
                  <a:moveTo>
                    <a:pt x="254" y="1"/>
                  </a:moveTo>
                  <a:cubicBezTo>
                    <a:pt x="254" y="1"/>
                    <a:pt x="254" y="1"/>
                    <a:pt x="254" y="1"/>
                  </a:cubicBezTo>
                  <a:cubicBezTo>
                    <a:pt x="254" y="1"/>
                    <a:pt x="254" y="1"/>
                    <a:pt x="254" y="1"/>
                  </a:cubicBezTo>
                  <a:moveTo>
                    <a:pt x="254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0"/>
                    <a:pt x="254" y="0"/>
                    <a:pt x="254" y="0"/>
                  </a:cubicBezTo>
                  <a:moveTo>
                    <a:pt x="254" y="0"/>
                  </a:moveTo>
                  <a:cubicBezTo>
                    <a:pt x="228" y="58"/>
                    <a:pt x="170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70" y="98"/>
                    <a:pt x="228" y="58"/>
                    <a:pt x="254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54" y="0"/>
                    <a:pt x="254" y="0"/>
                    <a:pt x="254" y="0"/>
                  </a:cubicBezTo>
                </a:path>
              </a:pathLst>
            </a:custGeom>
            <a:solidFill>
              <a:srgbClr val="C6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50" name="Group 1143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2771899" y="2758977"/>
              <a:ext cx="6460045" cy="1811841"/>
              <a:chOff x="2752332" y="2743200"/>
              <a:chExt cx="6881299" cy="1929271"/>
            </a:xfrm>
          </p:grpSpPr>
          <p:grpSp>
            <p:nvGrpSpPr>
              <p:cNvPr id="51" name="Group 124"/>
              <p:cNvGrpSpPr>
                <a:grpSpLocks/>
              </p:cNvGrpSpPr>
              <p:nvPr/>
            </p:nvGrpSpPr>
            <p:grpSpPr bwMode="auto">
              <a:xfrm>
                <a:off x="2752332" y="2743200"/>
                <a:ext cx="6881299" cy="1929271"/>
                <a:chOff x="2698845" y="2631555"/>
                <a:chExt cx="6881299" cy="1929271"/>
              </a:xfrm>
            </p:grpSpPr>
            <p:grpSp>
              <p:nvGrpSpPr>
                <p:cNvPr id="56" name="Group 123"/>
                <p:cNvGrpSpPr>
                  <a:grpSpLocks/>
                </p:cNvGrpSpPr>
                <p:nvPr/>
              </p:nvGrpSpPr>
              <p:grpSpPr bwMode="auto">
                <a:xfrm>
                  <a:off x="2698845" y="2631555"/>
                  <a:ext cx="6881299" cy="1929271"/>
                  <a:chOff x="2698845" y="2631555"/>
                  <a:chExt cx="6881299" cy="1929271"/>
                </a:xfrm>
              </p:grpSpPr>
              <p:grpSp>
                <p:nvGrpSpPr>
                  <p:cNvPr id="58" name="Group 118"/>
                  <p:cNvGrpSpPr>
                    <a:grpSpLocks/>
                  </p:cNvGrpSpPr>
                  <p:nvPr/>
                </p:nvGrpSpPr>
                <p:grpSpPr bwMode="auto">
                  <a:xfrm>
                    <a:off x="2698845" y="2631555"/>
                    <a:ext cx="6881299" cy="1929271"/>
                    <a:chOff x="2698845" y="2631555"/>
                    <a:chExt cx="6881299" cy="1929271"/>
                  </a:xfrm>
                </p:grpSpPr>
                <p:sp>
                  <p:nvSpPr>
                    <p:cNvPr id="60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2698845" y="2631555"/>
                      <a:ext cx="6755930" cy="1801582"/>
                    </a:xfrm>
                    <a:custGeom>
                      <a:avLst/>
                      <a:gdLst>
                        <a:gd name="T0" fmla="*/ 5854406 w 1229"/>
                        <a:gd name="T1" fmla="*/ 0 h 328"/>
                        <a:gd name="T2" fmla="*/ 5029842 w 1229"/>
                        <a:gd name="T3" fmla="*/ 532785 h 328"/>
                        <a:gd name="T4" fmla="*/ 4205278 w 1229"/>
                        <a:gd name="T5" fmla="*/ 0 h 328"/>
                        <a:gd name="T6" fmla="*/ 3375216 w 1229"/>
                        <a:gd name="T7" fmla="*/ 532785 h 328"/>
                        <a:gd name="T8" fmla="*/ 2550652 w 1229"/>
                        <a:gd name="T9" fmla="*/ 0 h 328"/>
                        <a:gd name="T10" fmla="*/ 1726088 w 1229"/>
                        <a:gd name="T11" fmla="*/ 532785 h 328"/>
                        <a:gd name="T12" fmla="*/ 901524 w 1229"/>
                        <a:gd name="T13" fmla="*/ 0 h 328"/>
                        <a:gd name="T14" fmla="*/ 0 w 1229"/>
                        <a:gd name="T15" fmla="*/ 900791 h 328"/>
                        <a:gd name="T16" fmla="*/ 901524 w 1229"/>
                        <a:gd name="T17" fmla="*/ 1801582 h 328"/>
                        <a:gd name="T18" fmla="*/ 1726088 w 1229"/>
                        <a:gd name="T19" fmla="*/ 1263304 h 328"/>
                        <a:gd name="T20" fmla="*/ 2550652 w 1229"/>
                        <a:gd name="T21" fmla="*/ 1801582 h 328"/>
                        <a:gd name="T22" fmla="*/ 3375216 w 1229"/>
                        <a:gd name="T23" fmla="*/ 1263304 h 328"/>
                        <a:gd name="T24" fmla="*/ 4205278 w 1229"/>
                        <a:gd name="T25" fmla="*/ 1801582 h 328"/>
                        <a:gd name="T26" fmla="*/ 5029842 w 1229"/>
                        <a:gd name="T27" fmla="*/ 1263304 h 328"/>
                        <a:gd name="T28" fmla="*/ 5854406 w 1229"/>
                        <a:gd name="T29" fmla="*/ 1801582 h 328"/>
                        <a:gd name="T30" fmla="*/ 6755930 w 1229"/>
                        <a:gd name="T31" fmla="*/ 900791 h 328"/>
                        <a:gd name="T32" fmla="*/ 5854406 w 1229"/>
                        <a:gd name="T33" fmla="*/ 0 h 328"/>
                        <a:gd name="T34" fmla="*/ 0 60000 65536"/>
                        <a:gd name="T35" fmla="*/ 0 60000 65536"/>
                        <a:gd name="T36" fmla="*/ 0 60000 65536"/>
                        <a:gd name="T37" fmla="*/ 0 60000 65536"/>
                        <a:gd name="T38" fmla="*/ 0 60000 65536"/>
                        <a:gd name="T39" fmla="*/ 0 60000 65536"/>
                        <a:gd name="T40" fmla="*/ 0 60000 65536"/>
                        <a:gd name="T41" fmla="*/ 0 60000 65536"/>
                        <a:gd name="T42" fmla="*/ 0 60000 65536"/>
                        <a:gd name="T43" fmla="*/ 0 60000 65536"/>
                        <a:gd name="T44" fmla="*/ 0 60000 65536"/>
                        <a:gd name="T45" fmla="*/ 0 60000 65536"/>
                        <a:gd name="T46" fmla="*/ 0 60000 65536"/>
                        <a:gd name="T47" fmla="*/ 0 60000 65536"/>
                        <a:gd name="T48" fmla="*/ 0 60000 65536"/>
                        <a:gd name="T49" fmla="*/ 0 60000 65536"/>
                        <a:gd name="T50" fmla="*/ 0 60000 65536"/>
                      </a:gdLst>
                      <a:ahLst/>
                      <a:cxnLst>
                        <a:cxn ang="T34">
                          <a:pos x="T0" y="T1"/>
                        </a:cxn>
                        <a:cxn ang="T35">
                          <a:pos x="T2" y="T3"/>
                        </a:cxn>
                        <a:cxn ang="T36">
                          <a:pos x="T4" y="T5"/>
                        </a:cxn>
                        <a:cxn ang="T37">
                          <a:pos x="T6" y="T7"/>
                        </a:cxn>
                        <a:cxn ang="T38">
                          <a:pos x="T8" y="T9"/>
                        </a:cxn>
                        <a:cxn ang="T39">
                          <a:pos x="T10" y="T11"/>
                        </a:cxn>
                        <a:cxn ang="T40">
                          <a:pos x="T12" y="T13"/>
                        </a:cxn>
                        <a:cxn ang="T41">
                          <a:pos x="T14" y="T15"/>
                        </a:cxn>
                        <a:cxn ang="T42">
                          <a:pos x="T16" y="T17"/>
                        </a:cxn>
                        <a:cxn ang="T43">
                          <a:pos x="T18" y="T19"/>
                        </a:cxn>
                        <a:cxn ang="T44">
                          <a:pos x="T20" y="T21"/>
                        </a:cxn>
                        <a:cxn ang="T45">
                          <a:pos x="T22" y="T23"/>
                        </a:cxn>
                        <a:cxn ang="T46">
                          <a:pos x="T24" y="T25"/>
                        </a:cxn>
                        <a:cxn ang="T47">
                          <a:pos x="T26" y="T27"/>
                        </a:cxn>
                        <a:cxn ang="T48">
                          <a:pos x="T28" y="T29"/>
                        </a:cxn>
                        <a:cxn ang="T49">
                          <a:pos x="T30" y="T31"/>
                        </a:cxn>
                        <a:cxn ang="T50">
                          <a:pos x="T32" y="T33"/>
                        </a:cxn>
                      </a:cxnLst>
                      <a:rect l="0" t="0" r="r" b="b"/>
                      <a:pathLst>
                        <a:path w="1229" h="328">
                          <a:moveTo>
                            <a:pt x="1065" y="0"/>
                          </a:moveTo>
                          <a:cubicBezTo>
                            <a:pt x="998" y="0"/>
                            <a:pt x="940" y="40"/>
                            <a:pt x="915" y="97"/>
                          </a:cubicBezTo>
                          <a:cubicBezTo>
                            <a:pt x="889" y="40"/>
                            <a:pt x="831" y="0"/>
                            <a:pt x="765" y="0"/>
                          </a:cubicBezTo>
                          <a:cubicBezTo>
                            <a:pt x="698" y="0"/>
                            <a:pt x="640" y="40"/>
                            <a:pt x="614" y="97"/>
                          </a:cubicBezTo>
                          <a:cubicBezTo>
                            <a:pt x="589" y="40"/>
                            <a:pt x="531" y="0"/>
                            <a:pt x="464" y="0"/>
                          </a:cubicBezTo>
                          <a:cubicBezTo>
                            <a:pt x="397" y="0"/>
                            <a:pt x="340" y="40"/>
                            <a:pt x="314" y="97"/>
                          </a:cubicBezTo>
                          <a:cubicBezTo>
                            <a:pt x="289" y="40"/>
                            <a:pt x="231" y="0"/>
                            <a:pt x="164" y="0"/>
                          </a:cubicBezTo>
                          <a:cubicBezTo>
                            <a:pt x="74" y="0"/>
                            <a:pt x="0" y="73"/>
                            <a:pt x="0" y="164"/>
                          </a:cubicBezTo>
                          <a:cubicBezTo>
                            <a:pt x="0" y="254"/>
                            <a:pt x="74" y="328"/>
                            <a:pt x="164" y="328"/>
                          </a:cubicBezTo>
                          <a:cubicBezTo>
                            <a:pt x="231" y="328"/>
                            <a:pt x="289" y="288"/>
                            <a:pt x="314" y="230"/>
                          </a:cubicBezTo>
                          <a:cubicBezTo>
                            <a:pt x="340" y="288"/>
                            <a:pt x="397" y="328"/>
                            <a:pt x="464" y="328"/>
                          </a:cubicBezTo>
                          <a:cubicBezTo>
                            <a:pt x="531" y="328"/>
                            <a:pt x="589" y="288"/>
                            <a:pt x="614" y="230"/>
                          </a:cubicBezTo>
                          <a:cubicBezTo>
                            <a:pt x="640" y="288"/>
                            <a:pt x="698" y="328"/>
                            <a:pt x="765" y="328"/>
                          </a:cubicBezTo>
                          <a:cubicBezTo>
                            <a:pt x="831" y="328"/>
                            <a:pt x="889" y="288"/>
                            <a:pt x="915" y="230"/>
                          </a:cubicBezTo>
                          <a:cubicBezTo>
                            <a:pt x="940" y="288"/>
                            <a:pt x="998" y="328"/>
                            <a:pt x="1065" y="328"/>
                          </a:cubicBezTo>
                          <a:cubicBezTo>
                            <a:pt x="1155" y="328"/>
                            <a:pt x="1229" y="254"/>
                            <a:pt x="1229" y="164"/>
                          </a:cubicBezTo>
                          <a:cubicBezTo>
                            <a:pt x="1229" y="73"/>
                            <a:pt x="1155" y="0"/>
                            <a:pt x="1065" y="0"/>
                          </a:cubicBezTo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1" name="出自【趣你的PPT】(微信:qunideppt)：最优质的PPT资源库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806630" y="2785452"/>
                      <a:ext cx="1495658" cy="1494550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2" name="出自【趣你的PPT】(微信:qunideppt)：最优质的PPT资源库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50609" y="2785452"/>
                      <a:ext cx="1500422" cy="1494550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3" name="出自【趣你的PPT】(微信:qunideppt)：最优质的PPT资源库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500939" y="2785452"/>
                      <a:ext cx="1497246" cy="1494550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4" name="出自【趣你的PPT】(微信:qunideppt)：最优质的PPT资源库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852857" y="2785452"/>
                      <a:ext cx="1494070" cy="1494550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5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5947377" y="2961562"/>
                      <a:ext cx="155599" cy="201494"/>
                    </a:xfrm>
                    <a:custGeom>
                      <a:avLst/>
                      <a:gdLst>
                        <a:gd name="T0" fmla="*/ 0 w 28"/>
                        <a:gd name="T1" fmla="*/ 0 h 37"/>
                        <a:gd name="T2" fmla="*/ 22 w 28"/>
                        <a:gd name="T3" fmla="*/ 34 h 37"/>
                        <a:gd name="T4" fmla="*/ 22 w 28"/>
                        <a:gd name="T5" fmla="*/ 34 h 37"/>
                        <a:gd name="T6" fmla="*/ 22 w 28"/>
                        <a:gd name="T7" fmla="*/ 35 h 37"/>
                        <a:gd name="T8" fmla="*/ 22 w 28"/>
                        <a:gd name="T9" fmla="*/ 35 h 37"/>
                        <a:gd name="T10" fmla="*/ 22 w 28"/>
                        <a:gd name="T11" fmla="*/ 35 h 37"/>
                        <a:gd name="T12" fmla="*/ 23 w 28"/>
                        <a:gd name="T13" fmla="*/ 35 h 37"/>
                        <a:gd name="T14" fmla="*/ 23 w 28"/>
                        <a:gd name="T15" fmla="*/ 35 h 37"/>
                        <a:gd name="T16" fmla="*/ 23 w 28"/>
                        <a:gd name="T17" fmla="*/ 36 h 37"/>
                        <a:gd name="T18" fmla="*/ 23 w 28"/>
                        <a:gd name="T19" fmla="*/ 36 h 37"/>
                        <a:gd name="T20" fmla="*/ 23 w 28"/>
                        <a:gd name="T21" fmla="*/ 36 h 37"/>
                        <a:gd name="T22" fmla="*/ 23 w 28"/>
                        <a:gd name="T23" fmla="*/ 36 h 37"/>
                        <a:gd name="T24" fmla="*/ 23 w 28"/>
                        <a:gd name="T25" fmla="*/ 36 h 37"/>
                        <a:gd name="T26" fmla="*/ 23 w 28"/>
                        <a:gd name="T27" fmla="*/ 36 h 37"/>
                        <a:gd name="T28" fmla="*/ 23 w 28"/>
                        <a:gd name="T29" fmla="*/ 37 h 37"/>
                        <a:gd name="T30" fmla="*/ 23 w 28"/>
                        <a:gd name="T31" fmla="*/ 37 h 37"/>
                        <a:gd name="T32" fmla="*/ 28 w 28"/>
                        <a:gd name="T33" fmla="*/ 28 h 37"/>
                        <a:gd name="T34" fmla="*/ 0 w 28"/>
                        <a:gd name="T35" fmla="*/ 0 h 3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</a:cxnLst>
                      <a:rect l="0" t="0" r="r" b="b"/>
                      <a:pathLst>
                        <a:path w="28" h="37">
                          <a:moveTo>
                            <a:pt x="0" y="0"/>
                          </a:moveTo>
                          <a:cubicBezTo>
                            <a:pt x="9" y="10"/>
                            <a:pt x="16" y="22"/>
                            <a:pt x="22" y="34"/>
                          </a:cubicBezTo>
                          <a:cubicBezTo>
                            <a:pt x="22" y="34"/>
                            <a:pt x="22" y="34"/>
                            <a:pt x="22" y="34"/>
                          </a:cubicBezTo>
                          <a:cubicBezTo>
                            <a:pt x="22" y="35"/>
                            <a:pt x="22" y="35"/>
                            <a:pt x="22" y="35"/>
                          </a:cubicBezTo>
                          <a:cubicBezTo>
                            <a:pt x="22" y="35"/>
                            <a:pt x="22" y="35"/>
                            <a:pt x="22" y="35"/>
                          </a:cubicBezTo>
                          <a:cubicBezTo>
                            <a:pt x="22" y="35"/>
                            <a:pt x="22" y="35"/>
                            <a:pt x="22" y="35"/>
                          </a:cubicBezTo>
                          <a:cubicBezTo>
                            <a:pt x="22" y="35"/>
                            <a:pt x="22" y="35"/>
                            <a:pt x="23" y="35"/>
                          </a:cubicBezTo>
                          <a:cubicBezTo>
                            <a:pt x="23" y="35"/>
                            <a:pt x="23" y="35"/>
                            <a:pt x="23" y="35"/>
                          </a:cubicBezTo>
                          <a:cubicBezTo>
                            <a:pt x="23" y="35"/>
                            <a:pt x="23" y="35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5" y="34"/>
                            <a:pt x="26" y="31"/>
                            <a:pt x="28" y="28"/>
                          </a:cubicBezTo>
                          <a:cubicBezTo>
                            <a:pt x="20" y="18"/>
                            <a:pt x="11" y="8"/>
                            <a:pt x="0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6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3033860" y="3894466"/>
                      <a:ext cx="1494070" cy="666360"/>
                    </a:xfrm>
                    <a:custGeom>
                      <a:avLst/>
                      <a:gdLst>
                        <a:gd name="T0" fmla="*/ 253 w 272"/>
                        <a:gd name="T1" fmla="*/ 0 h 121"/>
                        <a:gd name="T2" fmla="*/ 103 w 272"/>
                        <a:gd name="T3" fmla="*/ 98 h 121"/>
                        <a:gd name="T4" fmla="*/ 103 w 272"/>
                        <a:gd name="T5" fmla="*/ 98 h 121"/>
                        <a:gd name="T6" fmla="*/ 103 w 272"/>
                        <a:gd name="T7" fmla="*/ 98 h 121"/>
                        <a:gd name="T8" fmla="*/ 103 w 272"/>
                        <a:gd name="T9" fmla="*/ 98 h 121"/>
                        <a:gd name="T10" fmla="*/ 103 w 272"/>
                        <a:gd name="T11" fmla="*/ 98 h 121"/>
                        <a:gd name="T12" fmla="*/ 103 w 272"/>
                        <a:gd name="T13" fmla="*/ 98 h 121"/>
                        <a:gd name="T14" fmla="*/ 103 w 272"/>
                        <a:gd name="T15" fmla="*/ 98 h 121"/>
                        <a:gd name="T16" fmla="*/ 102 w 272"/>
                        <a:gd name="T17" fmla="*/ 98 h 121"/>
                        <a:gd name="T18" fmla="*/ 102 w 272"/>
                        <a:gd name="T19" fmla="*/ 98 h 121"/>
                        <a:gd name="T20" fmla="*/ 102 w 272"/>
                        <a:gd name="T21" fmla="*/ 98 h 121"/>
                        <a:gd name="T22" fmla="*/ 102 w 272"/>
                        <a:gd name="T23" fmla="*/ 98 h 121"/>
                        <a:gd name="T24" fmla="*/ 102 w 272"/>
                        <a:gd name="T25" fmla="*/ 98 h 121"/>
                        <a:gd name="T26" fmla="*/ 102 w 272"/>
                        <a:gd name="T27" fmla="*/ 98 h 121"/>
                        <a:gd name="T28" fmla="*/ 102 w 272"/>
                        <a:gd name="T29" fmla="*/ 98 h 121"/>
                        <a:gd name="T30" fmla="*/ 101 w 272"/>
                        <a:gd name="T31" fmla="*/ 98 h 121"/>
                        <a:gd name="T32" fmla="*/ 101 w 272"/>
                        <a:gd name="T33" fmla="*/ 98 h 121"/>
                        <a:gd name="T34" fmla="*/ 101 w 272"/>
                        <a:gd name="T35" fmla="*/ 98 h 121"/>
                        <a:gd name="T36" fmla="*/ 101 w 272"/>
                        <a:gd name="T37" fmla="*/ 98 h 121"/>
                        <a:gd name="T38" fmla="*/ 101 w 272"/>
                        <a:gd name="T39" fmla="*/ 98 h 121"/>
                        <a:gd name="T40" fmla="*/ 101 w 272"/>
                        <a:gd name="T41" fmla="*/ 98 h 121"/>
                        <a:gd name="T42" fmla="*/ 101 w 272"/>
                        <a:gd name="T43" fmla="*/ 98 h 121"/>
                        <a:gd name="T44" fmla="*/ 101 w 272"/>
                        <a:gd name="T45" fmla="*/ 98 h 121"/>
                        <a:gd name="T46" fmla="*/ 100 w 272"/>
                        <a:gd name="T47" fmla="*/ 98 h 121"/>
                        <a:gd name="T48" fmla="*/ 100 w 272"/>
                        <a:gd name="T49" fmla="*/ 98 h 121"/>
                        <a:gd name="T50" fmla="*/ 100 w 272"/>
                        <a:gd name="T51" fmla="*/ 98 h 121"/>
                        <a:gd name="T52" fmla="*/ 100 w 272"/>
                        <a:gd name="T53" fmla="*/ 98 h 121"/>
                        <a:gd name="T54" fmla="*/ 100 w 272"/>
                        <a:gd name="T55" fmla="*/ 98 h 121"/>
                        <a:gd name="T56" fmla="*/ 99 w 272"/>
                        <a:gd name="T57" fmla="*/ 98 h 121"/>
                        <a:gd name="T58" fmla="*/ 99 w 272"/>
                        <a:gd name="T59" fmla="*/ 98 h 121"/>
                        <a:gd name="T60" fmla="*/ 99 w 272"/>
                        <a:gd name="T61" fmla="*/ 98 h 121"/>
                        <a:gd name="T62" fmla="*/ 99 w 272"/>
                        <a:gd name="T63" fmla="*/ 98 h 121"/>
                        <a:gd name="T64" fmla="*/ 99 w 272"/>
                        <a:gd name="T65" fmla="*/ 98 h 121"/>
                        <a:gd name="T66" fmla="*/ 99 w 272"/>
                        <a:gd name="T67" fmla="*/ 98 h 121"/>
                        <a:gd name="T68" fmla="*/ 99 w 272"/>
                        <a:gd name="T69" fmla="*/ 98 h 121"/>
                        <a:gd name="T70" fmla="*/ 99 w 272"/>
                        <a:gd name="T71" fmla="*/ 98 h 121"/>
                        <a:gd name="T72" fmla="*/ 99 w 272"/>
                        <a:gd name="T73" fmla="*/ 98 h 121"/>
                        <a:gd name="T74" fmla="*/ 98 w 272"/>
                        <a:gd name="T75" fmla="*/ 98 h 121"/>
                        <a:gd name="T76" fmla="*/ 98 w 272"/>
                        <a:gd name="T77" fmla="*/ 98 h 121"/>
                        <a:gd name="T78" fmla="*/ 98 w 272"/>
                        <a:gd name="T79" fmla="*/ 98 h 121"/>
                        <a:gd name="T80" fmla="*/ 97 w 272"/>
                        <a:gd name="T81" fmla="*/ 98 h 121"/>
                        <a:gd name="T82" fmla="*/ 97 w 272"/>
                        <a:gd name="T83" fmla="*/ 98 h 121"/>
                        <a:gd name="T84" fmla="*/ 97 w 272"/>
                        <a:gd name="T85" fmla="*/ 98 h 121"/>
                        <a:gd name="T86" fmla="*/ 97 w 272"/>
                        <a:gd name="T87" fmla="*/ 98 h 121"/>
                        <a:gd name="T88" fmla="*/ 97 w 272"/>
                        <a:gd name="T89" fmla="*/ 98 h 121"/>
                        <a:gd name="T90" fmla="*/ 97 w 272"/>
                        <a:gd name="T91" fmla="*/ 98 h 121"/>
                        <a:gd name="T92" fmla="*/ 0 w 272"/>
                        <a:gd name="T93" fmla="*/ 61 h 121"/>
                        <a:gd name="T94" fmla="*/ 126 w 272"/>
                        <a:gd name="T95" fmla="*/ 121 h 121"/>
                        <a:gd name="T96" fmla="*/ 272 w 272"/>
                        <a:gd name="T97" fmla="*/ 32 h 121"/>
                        <a:gd name="T98" fmla="*/ 254 w 272"/>
                        <a:gd name="T99" fmla="*/ 1 h 121"/>
                        <a:gd name="T100" fmla="*/ 254 w 272"/>
                        <a:gd name="T101" fmla="*/ 1 h 121"/>
                        <a:gd name="T102" fmla="*/ 254 w 272"/>
                        <a:gd name="T103" fmla="*/ 1 h 121"/>
                        <a:gd name="T104" fmla="*/ 254 w 272"/>
                        <a:gd name="T105" fmla="*/ 0 h 121"/>
                        <a:gd name="T106" fmla="*/ 254 w 272"/>
                        <a:gd name="T107" fmla="*/ 0 h 121"/>
                        <a:gd name="T108" fmla="*/ 253 w 272"/>
                        <a:gd name="T109" fmla="*/ 0 h 121"/>
                        <a:gd name="T110" fmla="*/ 253 w 272"/>
                        <a:gd name="T111" fmla="*/ 0 h 12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</a:cxnLst>
                      <a:rect l="0" t="0" r="r" b="b"/>
                      <a:pathLst>
                        <a:path w="272" h="121">
                          <a:moveTo>
                            <a:pt x="253" y="0"/>
                          </a:moveTo>
                          <a:cubicBezTo>
                            <a:pt x="228" y="58"/>
                            <a:pt x="170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60" y="96"/>
                            <a:pt x="26" y="83"/>
                            <a:pt x="0" y="61"/>
                          </a:cubicBezTo>
                          <a:cubicBezTo>
                            <a:pt x="30" y="97"/>
                            <a:pt x="75" y="121"/>
                            <a:pt x="126" y="121"/>
                          </a:cubicBezTo>
                          <a:cubicBezTo>
                            <a:pt x="190" y="121"/>
                            <a:pt x="245" y="85"/>
                            <a:pt x="272" y="32"/>
                          </a:cubicBezTo>
                          <a:cubicBezTo>
                            <a:pt x="265" y="22"/>
                            <a:pt x="259" y="12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0"/>
                          </a:cubicBezTo>
                          <a:cubicBezTo>
                            <a:pt x="254" y="0"/>
                            <a:pt x="254" y="0"/>
                            <a:pt x="254" y="0"/>
                          </a:cubicBezTo>
                          <a:cubicBezTo>
                            <a:pt x="253" y="0"/>
                            <a:pt x="253" y="0"/>
                            <a:pt x="253" y="0"/>
                          </a:cubicBezTo>
                          <a:cubicBezTo>
                            <a:pt x="253" y="0"/>
                            <a:pt x="253" y="0"/>
                            <a:pt x="253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7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4297708" y="2961562"/>
                      <a:ext cx="154011" cy="201494"/>
                    </a:xfrm>
                    <a:custGeom>
                      <a:avLst/>
                      <a:gdLst>
                        <a:gd name="T0" fmla="*/ 0 w 28"/>
                        <a:gd name="T1" fmla="*/ 0 h 37"/>
                        <a:gd name="T2" fmla="*/ 23 w 28"/>
                        <a:gd name="T3" fmla="*/ 35 h 37"/>
                        <a:gd name="T4" fmla="*/ 23 w 28"/>
                        <a:gd name="T5" fmla="*/ 35 h 37"/>
                        <a:gd name="T6" fmla="*/ 23 w 28"/>
                        <a:gd name="T7" fmla="*/ 36 h 37"/>
                        <a:gd name="T8" fmla="*/ 23 w 28"/>
                        <a:gd name="T9" fmla="*/ 36 h 37"/>
                        <a:gd name="T10" fmla="*/ 23 w 28"/>
                        <a:gd name="T11" fmla="*/ 36 h 37"/>
                        <a:gd name="T12" fmla="*/ 23 w 28"/>
                        <a:gd name="T13" fmla="*/ 36 h 37"/>
                        <a:gd name="T14" fmla="*/ 23 w 28"/>
                        <a:gd name="T15" fmla="*/ 36 h 37"/>
                        <a:gd name="T16" fmla="*/ 23 w 28"/>
                        <a:gd name="T17" fmla="*/ 37 h 37"/>
                        <a:gd name="T18" fmla="*/ 23 w 28"/>
                        <a:gd name="T19" fmla="*/ 37 h 37"/>
                        <a:gd name="T20" fmla="*/ 23 w 28"/>
                        <a:gd name="T21" fmla="*/ 37 h 37"/>
                        <a:gd name="T22" fmla="*/ 23 w 28"/>
                        <a:gd name="T23" fmla="*/ 37 h 37"/>
                        <a:gd name="T24" fmla="*/ 23 w 28"/>
                        <a:gd name="T25" fmla="*/ 37 h 37"/>
                        <a:gd name="T26" fmla="*/ 23 w 28"/>
                        <a:gd name="T27" fmla="*/ 37 h 37"/>
                        <a:gd name="T28" fmla="*/ 28 w 28"/>
                        <a:gd name="T29" fmla="*/ 28 h 37"/>
                        <a:gd name="T30" fmla="*/ 0 w 28"/>
                        <a:gd name="T31" fmla="*/ 0 h 3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</a:cxnLst>
                      <a:rect l="0" t="0" r="r" b="b"/>
                      <a:pathLst>
                        <a:path w="28" h="37">
                          <a:moveTo>
                            <a:pt x="0" y="0"/>
                          </a:moveTo>
                          <a:cubicBezTo>
                            <a:pt x="9" y="11"/>
                            <a:pt x="17" y="23"/>
                            <a:pt x="23" y="35"/>
                          </a:cubicBezTo>
                          <a:cubicBezTo>
                            <a:pt x="23" y="35"/>
                            <a:pt x="23" y="35"/>
                            <a:pt x="23" y="35"/>
                          </a:cubicBezTo>
                          <a:cubicBezTo>
                            <a:pt x="23" y="35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6"/>
                          </a:cubicBezTo>
                          <a:cubicBezTo>
                            <a:pt x="23" y="36"/>
                            <a:pt x="23" y="36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3" y="37"/>
                            <a:pt x="23" y="37"/>
                            <a:pt x="23" y="37"/>
                          </a:cubicBezTo>
                          <a:cubicBezTo>
                            <a:pt x="25" y="34"/>
                            <a:pt x="26" y="31"/>
                            <a:pt x="28" y="28"/>
                          </a:cubicBezTo>
                          <a:cubicBezTo>
                            <a:pt x="20" y="18"/>
                            <a:pt x="11" y="8"/>
                            <a:pt x="0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8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4683530" y="3894466"/>
                      <a:ext cx="1495658" cy="666360"/>
                    </a:xfrm>
                    <a:custGeom>
                      <a:avLst/>
                      <a:gdLst>
                        <a:gd name="T0" fmla="*/ 253 w 272"/>
                        <a:gd name="T1" fmla="*/ 0 h 121"/>
                        <a:gd name="T2" fmla="*/ 103 w 272"/>
                        <a:gd name="T3" fmla="*/ 98 h 121"/>
                        <a:gd name="T4" fmla="*/ 103 w 272"/>
                        <a:gd name="T5" fmla="*/ 98 h 121"/>
                        <a:gd name="T6" fmla="*/ 103 w 272"/>
                        <a:gd name="T7" fmla="*/ 98 h 121"/>
                        <a:gd name="T8" fmla="*/ 103 w 272"/>
                        <a:gd name="T9" fmla="*/ 98 h 121"/>
                        <a:gd name="T10" fmla="*/ 103 w 272"/>
                        <a:gd name="T11" fmla="*/ 98 h 121"/>
                        <a:gd name="T12" fmla="*/ 103 w 272"/>
                        <a:gd name="T13" fmla="*/ 98 h 121"/>
                        <a:gd name="T14" fmla="*/ 102 w 272"/>
                        <a:gd name="T15" fmla="*/ 98 h 121"/>
                        <a:gd name="T16" fmla="*/ 102 w 272"/>
                        <a:gd name="T17" fmla="*/ 98 h 121"/>
                        <a:gd name="T18" fmla="*/ 102 w 272"/>
                        <a:gd name="T19" fmla="*/ 98 h 121"/>
                        <a:gd name="T20" fmla="*/ 102 w 272"/>
                        <a:gd name="T21" fmla="*/ 98 h 121"/>
                        <a:gd name="T22" fmla="*/ 102 w 272"/>
                        <a:gd name="T23" fmla="*/ 98 h 121"/>
                        <a:gd name="T24" fmla="*/ 101 w 272"/>
                        <a:gd name="T25" fmla="*/ 98 h 121"/>
                        <a:gd name="T26" fmla="*/ 101 w 272"/>
                        <a:gd name="T27" fmla="*/ 98 h 121"/>
                        <a:gd name="T28" fmla="*/ 101 w 272"/>
                        <a:gd name="T29" fmla="*/ 98 h 121"/>
                        <a:gd name="T30" fmla="*/ 101 w 272"/>
                        <a:gd name="T31" fmla="*/ 98 h 121"/>
                        <a:gd name="T32" fmla="*/ 101 w 272"/>
                        <a:gd name="T33" fmla="*/ 98 h 121"/>
                        <a:gd name="T34" fmla="*/ 100 w 272"/>
                        <a:gd name="T35" fmla="*/ 98 h 121"/>
                        <a:gd name="T36" fmla="*/ 100 w 272"/>
                        <a:gd name="T37" fmla="*/ 98 h 121"/>
                        <a:gd name="T38" fmla="*/ 100 w 272"/>
                        <a:gd name="T39" fmla="*/ 98 h 121"/>
                        <a:gd name="T40" fmla="*/ 100 w 272"/>
                        <a:gd name="T41" fmla="*/ 98 h 121"/>
                        <a:gd name="T42" fmla="*/ 100 w 272"/>
                        <a:gd name="T43" fmla="*/ 98 h 121"/>
                        <a:gd name="T44" fmla="*/ 99 w 272"/>
                        <a:gd name="T45" fmla="*/ 98 h 121"/>
                        <a:gd name="T46" fmla="*/ 99 w 272"/>
                        <a:gd name="T47" fmla="*/ 98 h 121"/>
                        <a:gd name="T48" fmla="*/ 99 w 272"/>
                        <a:gd name="T49" fmla="*/ 98 h 121"/>
                        <a:gd name="T50" fmla="*/ 99 w 272"/>
                        <a:gd name="T51" fmla="*/ 98 h 121"/>
                        <a:gd name="T52" fmla="*/ 99 w 272"/>
                        <a:gd name="T53" fmla="*/ 98 h 121"/>
                        <a:gd name="T54" fmla="*/ 98 w 272"/>
                        <a:gd name="T55" fmla="*/ 98 h 121"/>
                        <a:gd name="T56" fmla="*/ 98 w 272"/>
                        <a:gd name="T57" fmla="*/ 98 h 121"/>
                        <a:gd name="T58" fmla="*/ 98 w 272"/>
                        <a:gd name="T59" fmla="*/ 98 h 121"/>
                        <a:gd name="T60" fmla="*/ 98 w 272"/>
                        <a:gd name="T61" fmla="*/ 98 h 121"/>
                        <a:gd name="T62" fmla="*/ 98 w 272"/>
                        <a:gd name="T63" fmla="*/ 98 h 121"/>
                        <a:gd name="T64" fmla="*/ 97 w 272"/>
                        <a:gd name="T65" fmla="*/ 98 h 121"/>
                        <a:gd name="T66" fmla="*/ 97 w 272"/>
                        <a:gd name="T67" fmla="*/ 98 h 121"/>
                        <a:gd name="T68" fmla="*/ 97 w 272"/>
                        <a:gd name="T69" fmla="*/ 98 h 121"/>
                        <a:gd name="T70" fmla="*/ 97 w 272"/>
                        <a:gd name="T71" fmla="*/ 98 h 121"/>
                        <a:gd name="T72" fmla="*/ 0 w 272"/>
                        <a:gd name="T73" fmla="*/ 61 h 121"/>
                        <a:gd name="T74" fmla="*/ 127 w 272"/>
                        <a:gd name="T75" fmla="*/ 121 h 121"/>
                        <a:gd name="T76" fmla="*/ 272 w 272"/>
                        <a:gd name="T77" fmla="*/ 32 h 121"/>
                        <a:gd name="T78" fmla="*/ 254 w 272"/>
                        <a:gd name="T79" fmla="*/ 1 h 121"/>
                        <a:gd name="T80" fmla="*/ 254 w 272"/>
                        <a:gd name="T81" fmla="*/ 1 h 121"/>
                        <a:gd name="T82" fmla="*/ 254 w 272"/>
                        <a:gd name="T83" fmla="*/ 1 h 121"/>
                        <a:gd name="T84" fmla="*/ 254 w 272"/>
                        <a:gd name="T85" fmla="*/ 1 h 121"/>
                        <a:gd name="T86" fmla="*/ 254 w 272"/>
                        <a:gd name="T87" fmla="*/ 0 h 121"/>
                        <a:gd name="T88" fmla="*/ 253 w 272"/>
                        <a:gd name="T89" fmla="*/ 0 h 121"/>
                        <a:gd name="T90" fmla="*/ 253 w 272"/>
                        <a:gd name="T91" fmla="*/ 0 h 12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</a:cxnLst>
                      <a:rect l="0" t="0" r="r" b="b"/>
                      <a:pathLst>
                        <a:path w="272" h="121">
                          <a:moveTo>
                            <a:pt x="253" y="0"/>
                          </a:moveTo>
                          <a:cubicBezTo>
                            <a:pt x="228" y="58"/>
                            <a:pt x="170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60" y="96"/>
                            <a:pt x="26" y="83"/>
                            <a:pt x="0" y="61"/>
                          </a:cubicBezTo>
                          <a:cubicBezTo>
                            <a:pt x="30" y="97"/>
                            <a:pt x="75" y="121"/>
                            <a:pt x="127" y="121"/>
                          </a:cubicBezTo>
                          <a:cubicBezTo>
                            <a:pt x="190" y="121"/>
                            <a:pt x="245" y="85"/>
                            <a:pt x="272" y="32"/>
                          </a:cubicBezTo>
                          <a:cubicBezTo>
                            <a:pt x="265" y="22"/>
                            <a:pt x="259" y="12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0"/>
                            <a:pt x="254" y="0"/>
                            <a:pt x="254" y="0"/>
                          </a:cubicBezTo>
                          <a:cubicBezTo>
                            <a:pt x="254" y="0"/>
                            <a:pt x="254" y="0"/>
                            <a:pt x="253" y="0"/>
                          </a:cubicBezTo>
                          <a:cubicBezTo>
                            <a:pt x="253" y="0"/>
                            <a:pt x="253" y="0"/>
                            <a:pt x="253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69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7981282" y="2961562"/>
                      <a:ext cx="1598862" cy="1599264"/>
                    </a:xfrm>
                    <a:custGeom>
                      <a:avLst/>
                      <a:gdLst>
                        <a:gd name="T0" fmla="*/ 268 w 291"/>
                        <a:gd name="T1" fmla="*/ 97 h 291"/>
                        <a:gd name="T2" fmla="*/ 268 w 291"/>
                        <a:gd name="T3" fmla="*/ 97 h 291"/>
                        <a:gd name="T4" fmla="*/ 268 w 291"/>
                        <a:gd name="T5" fmla="*/ 98 h 291"/>
                        <a:gd name="T6" fmla="*/ 268 w 291"/>
                        <a:gd name="T7" fmla="*/ 98 h 291"/>
                        <a:gd name="T8" fmla="*/ 268 w 291"/>
                        <a:gd name="T9" fmla="*/ 99 h 291"/>
                        <a:gd name="T10" fmla="*/ 268 w 291"/>
                        <a:gd name="T11" fmla="*/ 99 h 291"/>
                        <a:gd name="T12" fmla="*/ 268 w 291"/>
                        <a:gd name="T13" fmla="*/ 99 h 291"/>
                        <a:gd name="T14" fmla="*/ 268 w 291"/>
                        <a:gd name="T15" fmla="*/ 99 h 291"/>
                        <a:gd name="T16" fmla="*/ 268 w 291"/>
                        <a:gd name="T17" fmla="*/ 99 h 291"/>
                        <a:gd name="T18" fmla="*/ 268 w 291"/>
                        <a:gd name="T19" fmla="*/ 100 h 291"/>
                        <a:gd name="T20" fmla="*/ 268 w 291"/>
                        <a:gd name="T21" fmla="*/ 100 h 291"/>
                        <a:gd name="T22" fmla="*/ 268 w 291"/>
                        <a:gd name="T23" fmla="*/ 100 h 291"/>
                        <a:gd name="T24" fmla="*/ 268 w 291"/>
                        <a:gd name="T25" fmla="*/ 101 h 291"/>
                        <a:gd name="T26" fmla="*/ 268 w 291"/>
                        <a:gd name="T27" fmla="*/ 101 h 291"/>
                        <a:gd name="T28" fmla="*/ 268 w 291"/>
                        <a:gd name="T29" fmla="*/ 101 h 291"/>
                        <a:gd name="T30" fmla="*/ 268 w 291"/>
                        <a:gd name="T31" fmla="*/ 101 h 291"/>
                        <a:gd name="T32" fmla="*/ 268 w 291"/>
                        <a:gd name="T33" fmla="*/ 102 h 291"/>
                        <a:gd name="T34" fmla="*/ 268 w 291"/>
                        <a:gd name="T35" fmla="*/ 102 h 291"/>
                        <a:gd name="T36" fmla="*/ 268 w 291"/>
                        <a:gd name="T37" fmla="*/ 102 h 291"/>
                        <a:gd name="T38" fmla="*/ 268 w 291"/>
                        <a:gd name="T39" fmla="*/ 102 h 291"/>
                        <a:gd name="T40" fmla="*/ 268 w 291"/>
                        <a:gd name="T41" fmla="*/ 103 h 291"/>
                        <a:gd name="T42" fmla="*/ 268 w 291"/>
                        <a:gd name="T43" fmla="*/ 103 h 291"/>
                        <a:gd name="T44" fmla="*/ 268 w 291"/>
                        <a:gd name="T45" fmla="*/ 103 h 291"/>
                        <a:gd name="T46" fmla="*/ 268 w 291"/>
                        <a:gd name="T47" fmla="*/ 103 h 291"/>
                        <a:gd name="T48" fmla="*/ 268 w 291"/>
                        <a:gd name="T49" fmla="*/ 104 h 291"/>
                        <a:gd name="T50" fmla="*/ 104 w 291"/>
                        <a:gd name="T51" fmla="*/ 268 h 291"/>
                        <a:gd name="T52" fmla="*/ 103 w 291"/>
                        <a:gd name="T53" fmla="*/ 268 h 291"/>
                        <a:gd name="T54" fmla="*/ 103 w 291"/>
                        <a:gd name="T55" fmla="*/ 268 h 291"/>
                        <a:gd name="T56" fmla="*/ 102 w 291"/>
                        <a:gd name="T57" fmla="*/ 268 h 291"/>
                        <a:gd name="T58" fmla="*/ 102 w 291"/>
                        <a:gd name="T59" fmla="*/ 268 h 291"/>
                        <a:gd name="T60" fmla="*/ 102 w 291"/>
                        <a:gd name="T61" fmla="*/ 268 h 291"/>
                        <a:gd name="T62" fmla="*/ 101 w 291"/>
                        <a:gd name="T63" fmla="*/ 268 h 291"/>
                        <a:gd name="T64" fmla="*/ 101 w 291"/>
                        <a:gd name="T65" fmla="*/ 268 h 291"/>
                        <a:gd name="T66" fmla="*/ 101 w 291"/>
                        <a:gd name="T67" fmla="*/ 268 h 291"/>
                        <a:gd name="T68" fmla="*/ 100 w 291"/>
                        <a:gd name="T69" fmla="*/ 268 h 291"/>
                        <a:gd name="T70" fmla="*/ 100 w 291"/>
                        <a:gd name="T71" fmla="*/ 268 h 291"/>
                        <a:gd name="T72" fmla="*/ 99 w 291"/>
                        <a:gd name="T73" fmla="*/ 268 h 291"/>
                        <a:gd name="T74" fmla="*/ 99 w 291"/>
                        <a:gd name="T75" fmla="*/ 268 h 291"/>
                        <a:gd name="T76" fmla="*/ 99 w 291"/>
                        <a:gd name="T77" fmla="*/ 268 h 291"/>
                        <a:gd name="T78" fmla="*/ 98 w 291"/>
                        <a:gd name="T79" fmla="*/ 268 h 291"/>
                        <a:gd name="T80" fmla="*/ 98 w 291"/>
                        <a:gd name="T81" fmla="*/ 268 h 291"/>
                        <a:gd name="T82" fmla="*/ 98 w 291"/>
                        <a:gd name="T83" fmla="*/ 268 h 291"/>
                        <a:gd name="T84" fmla="*/ 97 w 291"/>
                        <a:gd name="T85" fmla="*/ 268 h 291"/>
                        <a:gd name="T86" fmla="*/ 127 w 291"/>
                        <a:gd name="T87" fmla="*/ 291 h 291"/>
                        <a:gd name="T88" fmla="*/ 231 w 291"/>
                        <a:gd name="T89" fmla="*/ 0 h 29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</a:cxnLst>
                      <a:rect l="0" t="0" r="r" b="b"/>
                      <a:pathLst>
                        <a:path w="291" h="291">
                          <a:moveTo>
                            <a:pt x="231" y="0"/>
                          </a:moveTo>
                          <a:cubicBezTo>
                            <a:pt x="253" y="27"/>
                            <a:pt x="266" y="60"/>
                            <a:pt x="268" y="97"/>
                          </a:cubicBezTo>
                          <a:cubicBezTo>
                            <a:pt x="268" y="97"/>
                            <a:pt x="268" y="97"/>
                            <a:pt x="268" y="97"/>
                          </a:cubicBezTo>
                          <a:cubicBezTo>
                            <a:pt x="268" y="97"/>
                            <a:pt x="268" y="97"/>
                            <a:pt x="268" y="97"/>
                          </a:cubicBezTo>
                          <a:cubicBezTo>
                            <a:pt x="268" y="97"/>
                            <a:pt x="268" y="97"/>
                            <a:pt x="268" y="97"/>
                          </a:cubicBezTo>
                          <a:cubicBezTo>
                            <a:pt x="268" y="98"/>
                            <a:pt x="268" y="98"/>
                            <a:pt x="268" y="98"/>
                          </a:cubicBezTo>
                          <a:cubicBezTo>
                            <a:pt x="268" y="98"/>
                            <a:pt x="268" y="98"/>
                            <a:pt x="268" y="98"/>
                          </a:cubicBezTo>
                          <a:cubicBezTo>
                            <a:pt x="268" y="98"/>
                            <a:pt x="268" y="98"/>
                            <a:pt x="268" y="98"/>
                          </a:cubicBezTo>
                          <a:cubicBezTo>
                            <a:pt x="268" y="98"/>
                            <a:pt x="268" y="98"/>
                            <a:pt x="268" y="98"/>
                          </a:cubicBezTo>
                          <a:cubicBezTo>
                            <a:pt x="268" y="98"/>
                            <a:pt x="268" y="98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99"/>
                            <a:pt x="268" y="99"/>
                            <a:pt x="268" y="99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0"/>
                            <a:pt x="268" y="100"/>
                          </a:cubicBezTo>
                          <a:cubicBezTo>
                            <a:pt x="268" y="100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1"/>
                            <a:pt x="268" y="101"/>
                            <a:pt x="268" y="101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2"/>
                            <a:pt x="268" y="102"/>
                          </a:cubicBezTo>
                          <a:cubicBezTo>
                            <a:pt x="268" y="102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3"/>
                            <a:pt x="268" y="103"/>
                          </a:cubicBezTo>
                          <a:cubicBezTo>
                            <a:pt x="268" y="103"/>
                            <a:pt x="268" y="104"/>
                            <a:pt x="268" y="104"/>
                          </a:cubicBezTo>
                          <a:cubicBezTo>
                            <a:pt x="268" y="104"/>
                            <a:pt x="268" y="104"/>
                            <a:pt x="268" y="104"/>
                          </a:cubicBezTo>
                          <a:cubicBezTo>
                            <a:pt x="268" y="104"/>
                            <a:pt x="268" y="104"/>
                            <a:pt x="268" y="104"/>
                          </a:cubicBezTo>
                          <a:cubicBezTo>
                            <a:pt x="268" y="194"/>
                            <a:pt x="194" y="268"/>
                            <a:pt x="104" y="268"/>
                          </a:cubicBezTo>
                          <a:cubicBezTo>
                            <a:pt x="104" y="268"/>
                            <a:pt x="104" y="268"/>
                            <a:pt x="104" y="268"/>
                          </a:cubicBezTo>
                          <a:cubicBezTo>
                            <a:pt x="104" y="268"/>
                            <a:pt x="103" y="268"/>
                            <a:pt x="103" y="268"/>
                          </a:cubicBezTo>
                          <a:cubicBezTo>
                            <a:pt x="103" y="268"/>
                            <a:pt x="103" y="268"/>
                            <a:pt x="103" y="268"/>
                          </a:cubicBezTo>
                          <a:cubicBezTo>
                            <a:pt x="103" y="268"/>
                            <a:pt x="103" y="268"/>
                            <a:pt x="103" y="268"/>
                          </a:cubicBezTo>
                          <a:cubicBezTo>
                            <a:pt x="103" y="268"/>
                            <a:pt x="103" y="268"/>
                            <a:pt x="103" y="268"/>
                          </a:cubicBezTo>
                          <a:cubicBezTo>
                            <a:pt x="103" y="268"/>
                            <a:pt x="103" y="268"/>
                            <a:pt x="102" y="268"/>
                          </a:cubicBezTo>
                          <a:cubicBezTo>
                            <a:pt x="102" y="268"/>
                            <a:pt x="102" y="268"/>
                            <a:pt x="102" y="268"/>
                          </a:cubicBezTo>
                          <a:cubicBezTo>
                            <a:pt x="102" y="268"/>
                            <a:pt x="102" y="268"/>
                            <a:pt x="102" y="268"/>
                          </a:cubicBezTo>
                          <a:cubicBezTo>
                            <a:pt x="102" y="268"/>
                            <a:pt x="102" y="268"/>
                            <a:pt x="102" y="268"/>
                          </a:cubicBezTo>
                          <a:cubicBezTo>
                            <a:pt x="102" y="268"/>
                            <a:pt x="102" y="268"/>
                            <a:pt x="102" y="268"/>
                          </a:cubicBezTo>
                          <a:cubicBezTo>
                            <a:pt x="102" y="268"/>
                            <a:pt x="102" y="268"/>
                            <a:pt x="102" y="268"/>
                          </a:cubicBezTo>
                          <a:cubicBezTo>
                            <a:pt x="102" y="268"/>
                            <a:pt x="101" y="268"/>
                            <a:pt x="101" y="268"/>
                          </a:cubicBezTo>
                          <a:cubicBezTo>
                            <a:pt x="101" y="268"/>
                            <a:pt x="101" y="268"/>
                            <a:pt x="101" y="268"/>
                          </a:cubicBezTo>
                          <a:cubicBezTo>
                            <a:pt x="101" y="268"/>
                            <a:pt x="101" y="268"/>
                            <a:pt x="101" y="268"/>
                          </a:cubicBezTo>
                          <a:cubicBezTo>
                            <a:pt x="101" y="268"/>
                            <a:pt x="101" y="268"/>
                            <a:pt x="101" y="268"/>
                          </a:cubicBezTo>
                          <a:cubicBezTo>
                            <a:pt x="101" y="268"/>
                            <a:pt x="101" y="268"/>
                            <a:pt x="101" y="268"/>
                          </a:cubicBezTo>
                          <a:cubicBezTo>
                            <a:pt x="101" y="268"/>
                            <a:pt x="100" y="268"/>
                            <a:pt x="100" y="268"/>
                          </a:cubicBezTo>
                          <a:cubicBezTo>
                            <a:pt x="100" y="268"/>
                            <a:pt x="100" y="268"/>
                            <a:pt x="100" y="268"/>
                          </a:cubicBezTo>
                          <a:cubicBezTo>
                            <a:pt x="100" y="268"/>
                            <a:pt x="100" y="268"/>
                            <a:pt x="100" y="268"/>
                          </a:cubicBezTo>
                          <a:cubicBezTo>
                            <a:pt x="100" y="268"/>
                            <a:pt x="100" y="268"/>
                            <a:pt x="100" y="268"/>
                          </a:cubicBezTo>
                          <a:cubicBezTo>
                            <a:pt x="100" y="268"/>
                            <a:pt x="100" y="268"/>
                            <a:pt x="100" y="268"/>
                          </a:cubicBezTo>
                          <a:cubicBezTo>
                            <a:pt x="100" y="268"/>
                            <a:pt x="99" y="268"/>
                            <a:pt x="99" y="268"/>
                          </a:cubicBezTo>
                          <a:cubicBezTo>
                            <a:pt x="99" y="268"/>
                            <a:pt x="99" y="268"/>
                            <a:pt x="99" y="268"/>
                          </a:cubicBezTo>
                          <a:cubicBezTo>
                            <a:pt x="99" y="268"/>
                            <a:pt x="99" y="268"/>
                            <a:pt x="99" y="268"/>
                          </a:cubicBezTo>
                          <a:cubicBezTo>
                            <a:pt x="99" y="268"/>
                            <a:pt x="99" y="268"/>
                            <a:pt x="99" y="268"/>
                          </a:cubicBezTo>
                          <a:cubicBezTo>
                            <a:pt x="99" y="268"/>
                            <a:pt x="99" y="268"/>
                            <a:pt x="99" y="268"/>
                          </a:cubicBezTo>
                          <a:cubicBezTo>
                            <a:pt x="99" y="268"/>
                            <a:pt x="98" y="268"/>
                            <a:pt x="98" y="268"/>
                          </a:cubicBezTo>
                          <a:cubicBezTo>
                            <a:pt x="98" y="268"/>
                            <a:pt x="98" y="268"/>
                            <a:pt x="98" y="268"/>
                          </a:cubicBezTo>
                          <a:cubicBezTo>
                            <a:pt x="98" y="268"/>
                            <a:pt x="98" y="268"/>
                            <a:pt x="98" y="268"/>
                          </a:cubicBezTo>
                          <a:cubicBezTo>
                            <a:pt x="98" y="268"/>
                            <a:pt x="98" y="268"/>
                            <a:pt x="98" y="268"/>
                          </a:cubicBezTo>
                          <a:cubicBezTo>
                            <a:pt x="98" y="268"/>
                            <a:pt x="98" y="268"/>
                            <a:pt x="98" y="268"/>
                          </a:cubicBezTo>
                          <a:cubicBezTo>
                            <a:pt x="98" y="268"/>
                            <a:pt x="98" y="268"/>
                            <a:pt x="98" y="268"/>
                          </a:cubicBezTo>
                          <a:cubicBezTo>
                            <a:pt x="97" y="268"/>
                            <a:pt x="97" y="268"/>
                            <a:pt x="97" y="268"/>
                          </a:cubicBezTo>
                          <a:cubicBezTo>
                            <a:pt x="97" y="268"/>
                            <a:pt x="97" y="268"/>
                            <a:pt x="97" y="268"/>
                          </a:cubicBezTo>
                          <a:cubicBezTo>
                            <a:pt x="60" y="266"/>
                            <a:pt x="27" y="253"/>
                            <a:pt x="0" y="231"/>
                          </a:cubicBezTo>
                          <a:cubicBezTo>
                            <a:pt x="30" y="267"/>
                            <a:pt x="76" y="291"/>
                            <a:pt x="127" y="291"/>
                          </a:cubicBezTo>
                          <a:cubicBezTo>
                            <a:pt x="217" y="291"/>
                            <a:pt x="291" y="217"/>
                            <a:pt x="291" y="127"/>
                          </a:cubicBezTo>
                          <a:cubicBezTo>
                            <a:pt x="291" y="76"/>
                            <a:pt x="267" y="30"/>
                            <a:pt x="231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70" name="出自【趣你的PPT】(微信:qunideppt)：最优质的PPT资源库"/>
                    <p:cNvSpPr>
                      <a:spLocks/>
                    </p:cNvSpPr>
                    <p:nvPr/>
                  </p:nvSpPr>
                  <p:spPr bwMode="auto">
                    <a:xfrm>
                      <a:off x="6331612" y="3894466"/>
                      <a:ext cx="1495658" cy="666360"/>
                    </a:xfrm>
                    <a:custGeom>
                      <a:avLst/>
                      <a:gdLst>
                        <a:gd name="T0" fmla="*/ 254 w 272"/>
                        <a:gd name="T1" fmla="*/ 0 h 121"/>
                        <a:gd name="T2" fmla="*/ 104 w 272"/>
                        <a:gd name="T3" fmla="*/ 98 h 121"/>
                        <a:gd name="T4" fmla="*/ 104 w 272"/>
                        <a:gd name="T5" fmla="*/ 98 h 121"/>
                        <a:gd name="T6" fmla="*/ 103 w 272"/>
                        <a:gd name="T7" fmla="*/ 98 h 121"/>
                        <a:gd name="T8" fmla="*/ 103 w 272"/>
                        <a:gd name="T9" fmla="*/ 98 h 121"/>
                        <a:gd name="T10" fmla="*/ 103 w 272"/>
                        <a:gd name="T11" fmla="*/ 98 h 121"/>
                        <a:gd name="T12" fmla="*/ 103 w 272"/>
                        <a:gd name="T13" fmla="*/ 98 h 121"/>
                        <a:gd name="T14" fmla="*/ 102 w 272"/>
                        <a:gd name="T15" fmla="*/ 98 h 121"/>
                        <a:gd name="T16" fmla="*/ 102 w 272"/>
                        <a:gd name="T17" fmla="*/ 98 h 121"/>
                        <a:gd name="T18" fmla="*/ 102 w 272"/>
                        <a:gd name="T19" fmla="*/ 98 h 121"/>
                        <a:gd name="T20" fmla="*/ 102 w 272"/>
                        <a:gd name="T21" fmla="*/ 98 h 121"/>
                        <a:gd name="T22" fmla="*/ 102 w 272"/>
                        <a:gd name="T23" fmla="*/ 98 h 121"/>
                        <a:gd name="T24" fmla="*/ 102 w 272"/>
                        <a:gd name="T25" fmla="*/ 98 h 121"/>
                        <a:gd name="T26" fmla="*/ 101 w 272"/>
                        <a:gd name="T27" fmla="*/ 98 h 121"/>
                        <a:gd name="T28" fmla="*/ 101 w 272"/>
                        <a:gd name="T29" fmla="*/ 98 h 121"/>
                        <a:gd name="T30" fmla="*/ 101 w 272"/>
                        <a:gd name="T31" fmla="*/ 98 h 121"/>
                        <a:gd name="T32" fmla="*/ 101 w 272"/>
                        <a:gd name="T33" fmla="*/ 98 h 121"/>
                        <a:gd name="T34" fmla="*/ 100 w 272"/>
                        <a:gd name="T35" fmla="*/ 98 h 121"/>
                        <a:gd name="T36" fmla="*/ 100 w 272"/>
                        <a:gd name="T37" fmla="*/ 98 h 121"/>
                        <a:gd name="T38" fmla="*/ 100 w 272"/>
                        <a:gd name="T39" fmla="*/ 98 h 121"/>
                        <a:gd name="T40" fmla="*/ 100 w 272"/>
                        <a:gd name="T41" fmla="*/ 98 h 121"/>
                        <a:gd name="T42" fmla="*/ 100 w 272"/>
                        <a:gd name="T43" fmla="*/ 98 h 121"/>
                        <a:gd name="T44" fmla="*/ 100 w 272"/>
                        <a:gd name="T45" fmla="*/ 98 h 121"/>
                        <a:gd name="T46" fmla="*/ 99 w 272"/>
                        <a:gd name="T47" fmla="*/ 98 h 121"/>
                        <a:gd name="T48" fmla="*/ 99 w 272"/>
                        <a:gd name="T49" fmla="*/ 98 h 121"/>
                        <a:gd name="T50" fmla="*/ 99 w 272"/>
                        <a:gd name="T51" fmla="*/ 98 h 121"/>
                        <a:gd name="T52" fmla="*/ 99 w 272"/>
                        <a:gd name="T53" fmla="*/ 98 h 121"/>
                        <a:gd name="T54" fmla="*/ 99 w 272"/>
                        <a:gd name="T55" fmla="*/ 98 h 121"/>
                        <a:gd name="T56" fmla="*/ 98 w 272"/>
                        <a:gd name="T57" fmla="*/ 98 h 121"/>
                        <a:gd name="T58" fmla="*/ 98 w 272"/>
                        <a:gd name="T59" fmla="*/ 98 h 121"/>
                        <a:gd name="T60" fmla="*/ 98 w 272"/>
                        <a:gd name="T61" fmla="*/ 98 h 121"/>
                        <a:gd name="T62" fmla="*/ 98 w 272"/>
                        <a:gd name="T63" fmla="*/ 98 h 121"/>
                        <a:gd name="T64" fmla="*/ 98 w 272"/>
                        <a:gd name="T65" fmla="*/ 98 h 121"/>
                        <a:gd name="T66" fmla="*/ 98 w 272"/>
                        <a:gd name="T67" fmla="*/ 98 h 121"/>
                        <a:gd name="T68" fmla="*/ 97 w 272"/>
                        <a:gd name="T69" fmla="*/ 98 h 121"/>
                        <a:gd name="T70" fmla="*/ 97 w 272"/>
                        <a:gd name="T71" fmla="*/ 98 h 121"/>
                        <a:gd name="T72" fmla="*/ 0 w 272"/>
                        <a:gd name="T73" fmla="*/ 61 h 121"/>
                        <a:gd name="T74" fmla="*/ 127 w 272"/>
                        <a:gd name="T75" fmla="*/ 121 h 121"/>
                        <a:gd name="T76" fmla="*/ 272 w 272"/>
                        <a:gd name="T77" fmla="*/ 32 h 121"/>
                        <a:gd name="T78" fmla="*/ 255 w 272"/>
                        <a:gd name="T79" fmla="*/ 2 h 121"/>
                        <a:gd name="T80" fmla="*/ 255 w 272"/>
                        <a:gd name="T81" fmla="*/ 2 h 121"/>
                        <a:gd name="T82" fmla="*/ 254 w 272"/>
                        <a:gd name="T83" fmla="*/ 2 h 121"/>
                        <a:gd name="T84" fmla="*/ 254 w 272"/>
                        <a:gd name="T85" fmla="*/ 2 h 121"/>
                        <a:gd name="T86" fmla="*/ 254 w 272"/>
                        <a:gd name="T87" fmla="*/ 2 h 121"/>
                        <a:gd name="T88" fmla="*/ 254 w 272"/>
                        <a:gd name="T89" fmla="*/ 1 h 121"/>
                        <a:gd name="T90" fmla="*/ 254 w 272"/>
                        <a:gd name="T91" fmla="*/ 1 h 121"/>
                        <a:gd name="T92" fmla="*/ 254 w 272"/>
                        <a:gd name="T93" fmla="*/ 0 h 121"/>
                        <a:gd name="T94" fmla="*/ 254 w 272"/>
                        <a:gd name="T95" fmla="*/ 0 h 121"/>
                        <a:gd name="T96" fmla="*/ 254 w 272"/>
                        <a:gd name="T97" fmla="*/ 0 h 121"/>
                        <a:gd name="T98" fmla="*/ 254 w 272"/>
                        <a:gd name="T99" fmla="*/ 0 h 12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272" h="121">
                          <a:moveTo>
                            <a:pt x="254" y="0"/>
                          </a:moveTo>
                          <a:cubicBezTo>
                            <a:pt x="228" y="58"/>
                            <a:pt x="170" y="98"/>
                            <a:pt x="104" y="98"/>
                          </a:cubicBezTo>
                          <a:cubicBezTo>
                            <a:pt x="104" y="98"/>
                            <a:pt x="104" y="98"/>
                            <a:pt x="104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3" y="98"/>
                            <a:pt x="103" y="98"/>
                          </a:cubicBezTo>
                          <a:cubicBezTo>
                            <a:pt x="103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2" y="98"/>
                            <a:pt x="102" y="98"/>
                            <a:pt x="102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1" y="98"/>
                          </a:cubicBezTo>
                          <a:cubicBezTo>
                            <a:pt x="101" y="98"/>
                            <a:pt x="101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100" y="98"/>
                            <a:pt x="100" y="98"/>
                            <a:pt x="100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9" y="98"/>
                            <a:pt x="99" y="98"/>
                            <a:pt x="99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8" y="98"/>
                            <a:pt x="98" y="98"/>
                            <a:pt x="98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97" y="98"/>
                            <a:pt x="97" y="98"/>
                            <a:pt x="97" y="98"/>
                          </a:cubicBezTo>
                          <a:cubicBezTo>
                            <a:pt x="60" y="96"/>
                            <a:pt x="27" y="83"/>
                            <a:pt x="0" y="61"/>
                          </a:cubicBezTo>
                          <a:cubicBezTo>
                            <a:pt x="30" y="97"/>
                            <a:pt x="76" y="121"/>
                            <a:pt x="127" y="121"/>
                          </a:cubicBezTo>
                          <a:cubicBezTo>
                            <a:pt x="190" y="121"/>
                            <a:pt x="245" y="85"/>
                            <a:pt x="272" y="32"/>
                          </a:cubicBezTo>
                          <a:cubicBezTo>
                            <a:pt x="265" y="23"/>
                            <a:pt x="259" y="13"/>
                            <a:pt x="255" y="2"/>
                          </a:cubicBezTo>
                          <a:cubicBezTo>
                            <a:pt x="255" y="2"/>
                            <a:pt x="255" y="2"/>
                            <a:pt x="255" y="2"/>
                          </a:cubicBezTo>
                          <a:cubicBezTo>
                            <a:pt x="254" y="2"/>
                            <a:pt x="254" y="2"/>
                            <a:pt x="254" y="2"/>
                          </a:cubicBezTo>
                          <a:cubicBezTo>
                            <a:pt x="254" y="2"/>
                            <a:pt x="254" y="2"/>
                            <a:pt x="254" y="2"/>
                          </a:cubicBezTo>
                          <a:cubicBezTo>
                            <a:pt x="254" y="2"/>
                            <a:pt x="254" y="2"/>
                            <a:pt x="254" y="2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1"/>
                          </a:cubicBezTo>
                          <a:cubicBezTo>
                            <a:pt x="254" y="1"/>
                            <a:pt x="254" y="1"/>
                            <a:pt x="254" y="0"/>
                          </a:cubicBezTo>
                          <a:cubicBezTo>
                            <a:pt x="254" y="0"/>
                            <a:pt x="254" y="0"/>
                            <a:pt x="254" y="0"/>
                          </a:cubicBezTo>
                          <a:cubicBezTo>
                            <a:pt x="254" y="0"/>
                            <a:pt x="254" y="0"/>
                            <a:pt x="254" y="0"/>
                          </a:cubicBezTo>
                          <a:cubicBezTo>
                            <a:pt x="254" y="0"/>
                            <a:pt x="254" y="0"/>
                            <a:pt x="254" y="0"/>
                          </a:cubicBezTo>
                        </a:path>
                      </a:pathLst>
                    </a:cu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>
                        <a:solidFill>
                          <a:prstClr val="black"/>
                        </a:solidFill>
                      </a:endParaRPr>
                    </a:p>
                  </p:txBody>
                </p:sp>
              </p:grpSp>
              <p:sp>
                <p:nvSpPr>
                  <p:cNvPr id="59" name="出自【趣你的PPT】(微信:qunideppt)：最优质的PPT资源库"/>
                  <p:cNvSpPr>
                    <a:spLocks noEditPoints="1"/>
                  </p:cNvSpPr>
                  <p:nvPr/>
                </p:nvSpPr>
                <p:spPr bwMode="auto">
                  <a:xfrm>
                    <a:off x="7597475" y="2961225"/>
                    <a:ext cx="153228" cy="201983"/>
                  </a:xfrm>
                  <a:custGeom>
                    <a:avLst/>
                    <a:gdLst>
                      <a:gd name="T0" fmla="*/ 125866 w 28"/>
                      <a:gd name="T1" fmla="*/ 201983 h 37"/>
                      <a:gd name="T2" fmla="*/ 125866 w 28"/>
                      <a:gd name="T3" fmla="*/ 201983 h 37"/>
                      <a:gd name="T4" fmla="*/ 125866 w 28"/>
                      <a:gd name="T5" fmla="*/ 201983 h 37"/>
                      <a:gd name="T6" fmla="*/ 125866 w 28"/>
                      <a:gd name="T7" fmla="*/ 201983 h 37"/>
                      <a:gd name="T8" fmla="*/ 125866 w 28"/>
                      <a:gd name="T9" fmla="*/ 201983 h 37"/>
                      <a:gd name="T10" fmla="*/ 125866 w 28"/>
                      <a:gd name="T11" fmla="*/ 201983 h 37"/>
                      <a:gd name="T12" fmla="*/ 125866 w 28"/>
                      <a:gd name="T13" fmla="*/ 196524 h 37"/>
                      <a:gd name="T14" fmla="*/ 125866 w 28"/>
                      <a:gd name="T15" fmla="*/ 196524 h 37"/>
                      <a:gd name="T16" fmla="*/ 125866 w 28"/>
                      <a:gd name="T17" fmla="*/ 196524 h 37"/>
                      <a:gd name="T18" fmla="*/ 125866 w 28"/>
                      <a:gd name="T19" fmla="*/ 196524 h 37"/>
                      <a:gd name="T20" fmla="*/ 125866 w 28"/>
                      <a:gd name="T21" fmla="*/ 196524 h 37"/>
                      <a:gd name="T22" fmla="*/ 125866 w 28"/>
                      <a:gd name="T23" fmla="*/ 196524 h 37"/>
                      <a:gd name="T24" fmla="*/ 125866 w 28"/>
                      <a:gd name="T25" fmla="*/ 191065 h 37"/>
                      <a:gd name="T26" fmla="*/ 125866 w 28"/>
                      <a:gd name="T27" fmla="*/ 196524 h 37"/>
                      <a:gd name="T28" fmla="*/ 125866 w 28"/>
                      <a:gd name="T29" fmla="*/ 191065 h 37"/>
                      <a:gd name="T30" fmla="*/ 153228 w 28"/>
                      <a:gd name="T31" fmla="*/ 152852 h 37"/>
                      <a:gd name="T32" fmla="*/ 131338 w 28"/>
                      <a:gd name="T33" fmla="*/ 201983 h 37"/>
                      <a:gd name="T34" fmla="*/ 153228 w 28"/>
                      <a:gd name="T35" fmla="*/ 152852 h 37"/>
                      <a:gd name="T36" fmla="*/ 153228 w 28"/>
                      <a:gd name="T37" fmla="*/ 152852 h 37"/>
                      <a:gd name="T38" fmla="*/ 0 w 28"/>
                      <a:gd name="T39" fmla="*/ 0 h 37"/>
                      <a:gd name="T40" fmla="*/ 125866 w 28"/>
                      <a:gd name="T41" fmla="*/ 191065 h 37"/>
                      <a:gd name="T42" fmla="*/ 5472 w 28"/>
                      <a:gd name="T43" fmla="*/ 0 h 37"/>
                      <a:gd name="T44" fmla="*/ 0 w 28"/>
                      <a:gd name="T45" fmla="*/ 0 h 37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28" h="37">
                        <a:moveTo>
                          <a:pt x="23" y="37"/>
                        </a:moveTo>
                        <a:cubicBezTo>
                          <a:pt x="23" y="37"/>
                          <a:pt x="23" y="37"/>
                          <a:pt x="23" y="37"/>
                        </a:cubicBezTo>
                        <a:cubicBezTo>
                          <a:pt x="23" y="37"/>
                          <a:pt x="23" y="37"/>
                          <a:pt x="23" y="37"/>
                        </a:cubicBezTo>
                        <a:moveTo>
                          <a:pt x="23" y="37"/>
                        </a:moveTo>
                        <a:cubicBezTo>
                          <a:pt x="23" y="37"/>
                          <a:pt x="23" y="37"/>
                          <a:pt x="23" y="37"/>
                        </a:cubicBezTo>
                        <a:cubicBezTo>
                          <a:pt x="23" y="37"/>
                          <a:pt x="23" y="37"/>
                          <a:pt x="23" y="37"/>
                        </a:cubicBezTo>
                        <a:moveTo>
                          <a:pt x="23" y="36"/>
                        </a:moveTo>
                        <a:cubicBezTo>
                          <a:pt x="23" y="36"/>
                          <a:pt x="23" y="36"/>
                          <a:pt x="23" y="36"/>
                        </a:cubicBezTo>
                        <a:cubicBezTo>
                          <a:pt x="23" y="36"/>
                          <a:pt x="23" y="36"/>
                          <a:pt x="23" y="36"/>
                        </a:cubicBezTo>
                        <a:moveTo>
                          <a:pt x="23" y="36"/>
                        </a:moveTo>
                        <a:cubicBezTo>
                          <a:pt x="23" y="36"/>
                          <a:pt x="23" y="36"/>
                          <a:pt x="23" y="36"/>
                        </a:cubicBezTo>
                        <a:cubicBezTo>
                          <a:pt x="23" y="36"/>
                          <a:pt x="23" y="36"/>
                          <a:pt x="23" y="36"/>
                        </a:cubicBezTo>
                        <a:moveTo>
                          <a:pt x="23" y="35"/>
                        </a:moveTo>
                        <a:cubicBezTo>
                          <a:pt x="23" y="35"/>
                          <a:pt x="23" y="36"/>
                          <a:pt x="23" y="36"/>
                        </a:cubicBezTo>
                        <a:cubicBezTo>
                          <a:pt x="23" y="36"/>
                          <a:pt x="23" y="35"/>
                          <a:pt x="23" y="35"/>
                        </a:cubicBezTo>
                        <a:moveTo>
                          <a:pt x="28" y="28"/>
                        </a:moveTo>
                        <a:cubicBezTo>
                          <a:pt x="26" y="31"/>
                          <a:pt x="25" y="34"/>
                          <a:pt x="24" y="37"/>
                        </a:cubicBezTo>
                        <a:cubicBezTo>
                          <a:pt x="25" y="34"/>
                          <a:pt x="26" y="31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moveTo>
                          <a:pt x="0" y="0"/>
                        </a:moveTo>
                        <a:cubicBezTo>
                          <a:pt x="9" y="11"/>
                          <a:pt x="17" y="23"/>
                          <a:pt x="23" y="35"/>
                        </a:cubicBezTo>
                        <a:cubicBezTo>
                          <a:pt x="17" y="23"/>
                          <a:pt x="9" y="11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C6CEC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5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601810" y="2961562"/>
                  <a:ext cx="149248" cy="201494"/>
                </a:xfrm>
                <a:custGeom>
                  <a:avLst/>
                  <a:gdLst>
                    <a:gd name="T0" fmla="*/ 0 w 27"/>
                    <a:gd name="T1" fmla="*/ 0 h 37"/>
                    <a:gd name="T2" fmla="*/ 22 w 27"/>
                    <a:gd name="T3" fmla="*/ 35 h 37"/>
                    <a:gd name="T4" fmla="*/ 22 w 27"/>
                    <a:gd name="T5" fmla="*/ 35 h 37"/>
                    <a:gd name="T6" fmla="*/ 22 w 27"/>
                    <a:gd name="T7" fmla="*/ 36 h 37"/>
                    <a:gd name="T8" fmla="*/ 22 w 27"/>
                    <a:gd name="T9" fmla="*/ 36 h 37"/>
                    <a:gd name="T10" fmla="*/ 22 w 27"/>
                    <a:gd name="T11" fmla="*/ 36 h 37"/>
                    <a:gd name="T12" fmla="*/ 22 w 27"/>
                    <a:gd name="T13" fmla="*/ 36 h 37"/>
                    <a:gd name="T14" fmla="*/ 22 w 27"/>
                    <a:gd name="T15" fmla="*/ 36 h 37"/>
                    <a:gd name="T16" fmla="*/ 22 w 27"/>
                    <a:gd name="T17" fmla="*/ 37 h 37"/>
                    <a:gd name="T18" fmla="*/ 22 w 27"/>
                    <a:gd name="T19" fmla="*/ 37 h 37"/>
                    <a:gd name="T20" fmla="*/ 22 w 27"/>
                    <a:gd name="T21" fmla="*/ 37 h 37"/>
                    <a:gd name="T22" fmla="*/ 22 w 27"/>
                    <a:gd name="T23" fmla="*/ 37 h 37"/>
                    <a:gd name="T24" fmla="*/ 23 w 27"/>
                    <a:gd name="T25" fmla="*/ 37 h 37"/>
                    <a:gd name="T26" fmla="*/ 23 w 27"/>
                    <a:gd name="T27" fmla="*/ 37 h 37"/>
                    <a:gd name="T28" fmla="*/ 27 w 27"/>
                    <a:gd name="T29" fmla="*/ 28 h 37"/>
                    <a:gd name="T30" fmla="*/ 0 w 27"/>
                    <a:gd name="T31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37">
                      <a:moveTo>
                        <a:pt x="0" y="0"/>
                      </a:moveTo>
                      <a:cubicBezTo>
                        <a:pt x="8" y="11"/>
                        <a:pt x="16" y="23"/>
                        <a:pt x="22" y="35"/>
                      </a:cubicBezTo>
                      <a:cubicBezTo>
                        <a:pt x="22" y="35"/>
                        <a:pt x="22" y="35"/>
                        <a:pt x="22" y="35"/>
                      </a:cubicBezTo>
                      <a:cubicBezTo>
                        <a:pt x="22" y="35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37"/>
                        <a:pt x="23" y="37"/>
                        <a:pt x="23" y="37"/>
                      </a:cubicBezTo>
                      <a:cubicBezTo>
                        <a:pt x="23" y="37"/>
                        <a:pt x="23" y="37"/>
                        <a:pt x="23" y="37"/>
                      </a:cubicBezTo>
                      <a:cubicBezTo>
                        <a:pt x="24" y="34"/>
                        <a:pt x="25" y="31"/>
                        <a:pt x="27" y="28"/>
                      </a:cubicBezTo>
                      <a:cubicBezTo>
                        <a:pt x="19" y="18"/>
                        <a:pt x="10" y="8"/>
                        <a:pt x="0" y="0"/>
                      </a:cubicBez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5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054143" y="3040367"/>
                <a:ext cx="1204924" cy="120260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702497" y="3040367"/>
                <a:ext cx="1204924" cy="120260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353344" y="3039888"/>
                <a:ext cx="1201926" cy="120262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001426" y="3039888"/>
                <a:ext cx="1205101" cy="1202621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46958" y="3332627"/>
              <a:ext cx="426297" cy="488720"/>
            </a:xfrm>
            <a:custGeom>
              <a:avLst/>
              <a:gdLst>
                <a:gd name="T0" fmla="*/ 235743 w 83"/>
                <a:gd name="T1" fmla="*/ 147802 h 95"/>
                <a:gd name="T2" fmla="*/ 224778 w 83"/>
                <a:gd name="T3" fmla="*/ 147802 h 95"/>
                <a:gd name="T4" fmla="*/ 224778 w 83"/>
                <a:gd name="T5" fmla="*/ 290130 h 95"/>
                <a:gd name="T6" fmla="*/ 213814 w 83"/>
                <a:gd name="T7" fmla="*/ 301078 h 95"/>
                <a:gd name="T8" fmla="*/ 219296 w 83"/>
                <a:gd name="T9" fmla="*/ 306552 h 95"/>
                <a:gd name="T10" fmla="*/ 224778 w 83"/>
                <a:gd name="T11" fmla="*/ 301078 h 95"/>
                <a:gd name="T12" fmla="*/ 224778 w 83"/>
                <a:gd name="T13" fmla="*/ 317501 h 95"/>
                <a:gd name="T14" fmla="*/ 235743 w 83"/>
                <a:gd name="T15" fmla="*/ 317501 h 95"/>
                <a:gd name="T16" fmla="*/ 235743 w 83"/>
                <a:gd name="T17" fmla="*/ 295604 h 95"/>
                <a:gd name="T18" fmla="*/ 312497 w 83"/>
                <a:gd name="T19" fmla="*/ 213492 h 95"/>
                <a:gd name="T20" fmla="*/ 307014 w 83"/>
                <a:gd name="T21" fmla="*/ 208018 h 95"/>
                <a:gd name="T22" fmla="*/ 235743 w 83"/>
                <a:gd name="T23" fmla="*/ 279182 h 95"/>
                <a:gd name="T24" fmla="*/ 235743 w 83"/>
                <a:gd name="T25" fmla="*/ 147802 h 95"/>
                <a:gd name="T26" fmla="*/ 224778 w 83"/>
                <a:gd name="T27" fmla="*/ 136854 h 95"/>
                <a:gd name="T28" fmla="*/ 235743 w 83"/>
                <a:gd name="T29" fmla="*/ 136854 h 95"/>
                <a:gd name="T30" fmla="*/ 235743 w 83"/>
                <a:gd name="T31" fmla="*/ 93061 h 95"/>
                <a:gd name="T32" fmla="*/ 361838 w 83"/>
                <a:gd name="T33" fmla="*/ 147802 h 95"/>
                <a:gd name="T34" fmla="*/ 334426 w 83"/>
                <a:gd name="T35" fmla="*/ 175173 h 95"/>
                <a:gd name="T36" fmla="*/ 345391 w 83"/>
                <a:gd name="T37" fmla="*/ 186121 h 95"/>
                <a:gd name="T38" fmla="*/ 372803 w 83"/>
                <a:gd name="T39" fmla="*/ 158750 h 95"/>
                <a:gd name="T40" fmla="*/ 427627 w 83"/>
                <a:gd name="T41" fmla="*/ 284656 h 95"/>
                <a:gd name="T42" fmla="*/ 383768 w 83"/>
                <a:gd name="T43" fmla="*/ 284656 h 95"/>
                <a:gd name="T44" fmla="*/ 383768 w 83"/>
                <a:gd name="T45" fmla="*/ 295604 h 95"/>
                <a:gd name="T46" fmla="*/ 427627 w 83"/>
                <a:gd name="T47" fmla="*/ 295604 h 95"/>
                <a:gd name="T48" fmla="*/ 372803 w 83"/>
                <a:gd name="T49" fmla="*/ 426983 h 95"/>
                <a:gd name="T50" fmla="*/ 345391 w 83"/>
                <a:gd name="T51" fmla="*/ 394139 h 95"/>
                <a:gd name="T52" fmla="*/ 334426 w 83"/>
                <a:gd name="T53" fmla="*/ 405087 h 95"/>
                <a:gd name="T54" fmla="*/ 361838 w 83"/>
                <a:gd name="T55" fmla="*/ 432458 h 95"/>
                <a:gd name="T56" fmla="*/ 235743 w 83"/>
                <a:gd name="T57" fmla="*/ 487199 h 95"/>
                <a:gd name="T58" fmla="*/ 235743 w 83"/>
                <a:gd name="T59" fmla="*/ 448880 h 95"/>
                <a:gd name="T60" fmla="*/ 224778 w 83"/>
                <a:gd name="T61" fmla="*/ 448880 h 95"/>
                <a:gd name="T62" fmla="*/ 224778 w 83"/>
                <a:gd name="T63" fmla="*/ 487199 h 95"/>
                <a:gd name="T64" fmla="*/ 93201 w 83"/>
                <a:gd name="T65" fmla="*/ 432458 h 95"/>
                <a:gd name="T66" fmla="*/ 120613 w 83"/>
                <a:gd name="T67" fmla="*/ 405087 h 95"/>
                <a:gd name="T68" fmla="*/ 115130 w 83"/>
                <a:gd name="T69" fmla="*/ 394139 h 95"/>
                <a:gd name="T70" fmla="*/ 87718 w 83"/>
                <a:gd name="T71" fmla="*/ 426983 h 95"/>
                <a:gd name="T72" fmla="*/ 32894 w 83"/>
                <a:gd name="T73" fmla="*/ 295604 h 95"/>
                <a:gd name="T74" fmla="*/ 71271 w 83"/>
                <a:gd name="T75" fmla="*/ 295604 h 95"/>
                <a:gd name="T76" fmla="*/ 71271 w 83"/>
                <a:gd name="T77" fmla="*/ 284656 h 95"/>
                <a:gd name="T78" fmla="*/ 32894 w 83"/>
                <a:gd name="T79" fmla="*/ 284656 h 95"/>
                <a:gd name="T80" fmla="*/ 87718 w 83"/>
                <a:gd name="T81" fmla="*/ 158750 h 95"/>
                <a:gd name="T82" fmla="*/ 115130 w 83"/>
                <a:gd name="T83" fmla="*/ 186121 h 95"/>
                <a:gd name="T84" fmla="*/ 120613 w 83"/>
                <a:gd name="T85" fmla="*/ 175173 h 95"/>
                <a:gd name="T86" fmla="*/ 93201 w 83"/>
                <a:gd name="T87" fmla="*/ 147802 h 95"/>
                <a:gd name="T88" fmla="*/ 224778 w 83"/>
                <a:gd name="T89" fmla="*/ 93061 h 95"/>
                <a:gd name="T90" fmla="*/ 224778 w 83"/>
                <a:gd name="T91" fmla="*/ 136854 h 95"/>
                <a:gd name="T92" fmla="*/ 285085 w 83"/>
                <a:gd name="T93" fmla="*/ 0 h 95"/>
                <a:gd name="T94" fmla="*/ 175437 w 83"/>
                <a:gd name="T95" fmla="*/ 0 h 95"/>
                <a:gd name="T96" fmla="*/ 175437 w 83"/>
                <a:gd name="T97" fmla="*/ 43793 h 95"/>
                <a:gd name="T98" fmla="*/ 213814 w 83"/>
                <a:gd name="T99" fmla="*/ 43793 h 95"/>
                <a:gd name="T100" fmla="*/ 213814 w 83"/>
                <a:gd name="T101" fmla="*/ 65690 h 95"/>
                <a:gd name="T102" fmla="*/ 0 w 83"/>
                <a:gd name="T103" fmla="*/ 290130 h 95"/>
                <a:gd name="T104" fmla="*/ 230261 w 83"/>
                <a:gd name="T105" fmla="*/ 520044 h 95"/>
                <a:gd name="T106" fmla="*/ 455039 w 83"/>
                <a:gd name="T107" fmla="*/ 290130 h 95"/>
                <a:gd name="T108" fmla="*/ 241225 w 83"/>
                <a:gd name="T109" fmla="*/ 65690 h 95"/>
                <a:gd name="T110" fmla="*/ 241225 w 83"/>
                <a:gd name="T111" fmla="*/ 43793 h 95"/>
                <a:gd name="T112" fmla="*/ 285085 w 83"/>
                <a:gd name="T113" fmla="*/ 43793 h 95"/>
                <a:gd name="T114" fmla="*/ 285085 w 83"/>
                <a:gd name="T115" fmla="*/ 0 h 9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83" h="95">
                  <a:moveTo>
                    <a:pt x="43" y="27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27"/>
                    <a:pt x="43" y="27"/>
                    <a:pt x="43" y="27"/>
                  </a:cubicBezTo>
                  <a:moveTo>
                    <a:pt x="41" y="25"/>
                  </a:moveTo>
                  <a:cubicBezTo>
                    <a:pt x="43" y="25"/>
                    <a:pt x="43" y="25"/>
                    <a:pt x="43" y="25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52" y="18"/>
                    <a:pt x="60" y="21"/>
                    <a:pt x="66" y="27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74" y="35"/>
                    <a:pt x="77" y="43"/>
                    <a:pt x="78" y="5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0" y="54"/>
                    <a:pt x="70" y="54"/>
                    <a:pt x="70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7" y="63"/>
                    <a:pt x="74" y="72"/>
                    <a:pt x="68" y="78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60" y="85"/>
                    <a:pt x="52" y="89"/>
                    <a:pt x="43" y="89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1" y="82"/>
                    <a:pt x="41" y="82"/>
                    <a:pt x="41" y="82"/>
                  </a:cubicBezTo>
                  <a:cubicBezTo>
                    <a:pt x="41" y="89"/>
                    <a:pt x="41" y="89"/>
                    <a:pt x="41" y="89"/>
                  </a:cubicBezTo>
                  <a:cubicBezTo>
                    <a:pt x="32" y="89"/>
                    <a:pt x="23" y="85"/>
                    <a:pt x="17" y="79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0" y="72"/>
                    <a:pt x="6" y="63"/>
                    <a:pt x="6" y="5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43"/>
                    <a:pt x="10" y="35"/>
                    <a:pt x="16" y="29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23" y="21"/>
                    <a:pt x="32" y="18"/>
                    <a:pt x="41" y="17"/>
                  </a:cubicBezTo>
                  <a:cubicBezTo>
                    <a:pt x="41" y="25"/>
                    <a:pt x="41" y="25"/>
                    <a:pt x="41" y="25"/>
                  </a:cubicBezTo>
                  <a:moveTo>
                    <a:pt x="5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17" y="13"/>
                    <a:pt x="0" y="31"/>
                    <a:pt x="0" y="53"/>
                  </a:cubicBezTo>
                  <a:cubicBezTo>
                    <a:pt x="0" y="76"/>
                    <a:pt x="19" y="95"/>
                    <a:pt x="42" y="95"/>
                  </a:cubicBezTo>
                  <a:cubicBezTo>
                    <a:pt x="65" y="95"/>
                    <a:pt x="83" y="76"/>
                    <a:pt x="83" y="53"/>
                  </a:cubicBezTo>
                  <a:cubicBezTo>
                    <a:pt x="83" y="31"/>
                    <a:pt x="66" y="13"/>
                    <a:pt x="44" y="12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306630" y="1753376"/>
              <a:ext cx="60144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zh-CN" sz="3200" dirty="0">
                  <a:solidFill>
                    <a:schemeClr val="accent1"/>
                  </a:solidFill>
                </a:rPr>
                <a:t>01</a:t>
              </a:r>
            </a:p>
          </p:txBody>
        </p:sp>
        <p:sp>
          <p:nvSpPr>
            <p:cNvPr id="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08498" y="3363918"/>
              <a:ext cx="648390" cy="534910"/>
            </a:xfrm>
            <a:custGeom>
              <a:avLst/>
              <a:gdLst>
                <a:gd name="T0" fmla="*/ 93344 w 126"/>
                <a:gd name="T1" fmla="*/ 318509 h 104"/>
                <a:gd name="T2" fmla="*/ 406321 w 126"/>
                <a:gd name="T3" fmla="*/ 318509 h 104"/>
                <a:gd name="T4" fmla="*/ 291014 w 126"/>
                <a:gd name="T5" fmla="*/ 71390 h 104"/>
                <a:gd name="T6" fmla="*/ 208651 w 126"/>
                <a:gd name="T7" fmla="*/ 115322 h 104"/>
                <a:gd name="T8" fmla="*/ 98835 w 126"/>
                <a:gd name="T9" fmla="*/ 115322 h 104"/>
                <a:gd name="T10" fmla="*/ 76872 w 126"/>
                <a:gd name="T11" fmla="*/ 203187 h 104"/>
                <a:gd name="T12" fmla="*/ 0 w 126"/>
                <a:gd name="T13" fmla="*/ 280068 h 104"/>
                <a:gd name="T14" fmla="*/ 43927 w 126"/>
                <a:gd name="T15" fmla="*/ 356950 h 104"/>
                <a:gd name="T16" fmla="*/ 43927 w 126"/>
                <a:gd name="T17" fmla="*/ 466781 h 104"/>
                <a:gd name="T18" fmla="*/ 131780 w 126"/>
                <a:gd name="T19" fmla="*/ 494238 h 104"/>
                <a:gd name="T20" fmla="*/ 208651 w 126"/>
                <a:gd name="T21" fmla="*/ 571120 h 104"/>
                <a:gd name="T22" fmla="*/ 291014 w 126"/>
                <a:gd name="T23" fmla="*/ 521696 h 104"/>
                <a:gd name="T24" fmla="*/ 400830 w 126"/>
                <a:gd name="T25" fmla="*/ 527188 h 104"/>
                <a:gd name="T26" fmla="*/ 422794 w 126"/>
                <a:gd name="T27" fmla="*/ 433832 h 104"/>
                <a:gd name="T28" fmla="*/ 499665 w 126"/>
                <a:gd name="T29" fmla="*/ 356950 h 104"/>
                <a:gd name="T30" fmla="*/ 455739 w 126"/>
                <a:gd name="T31" fmla="*/ 280068 h 104"/>
                <a:gd name="T32" fmla="*/ 455739 w 126"/>
                <a:gd name="T33" fmla="*/ 170238 h 104"/>
                <a:gd name="T34" fmla="*/ 367885 w 126"/>
                <a:gd name="T35" fmla="*/ 148272 h 104"/>
                <a:gd name="T36" fmla="*/ 291014 w 126"/>
                <a:gd name="T37" fmla="*/ 71390 h 104"/>
                <a:gd name="T38" fmla="*/ 510647 w 126"/>
                <a:gd name="T39" fmla="*/ 115322 h 104"/>
                <a:gd name="T40" fmla="*/ 636936 w 126"/>
                <a:gd name="T41" fmla="*/ 115322 h 104"/>
                <a:gd name="T42" fmla="*/ 593009 w 126"/>
                <a:gd name="T43" fmla="*/ 0 h 104"/>
                <a:gd name="T44" fmla="*/ 554573 w 126"/>
                <a:gd name="T45" fmla="*/ 21966 h 104"/>
                <a:gd name="T46" fmla="*/ 499665 w 126"/>
                <a:gd name="T47" fmla="*/ 21966 h 104"/>
                <a:gd name="T48" fmla="*/ 488683 w 126"/>
                <a:gd name="T49" fmla="*/ 60407 h 104"/>
                <a:gd name="T50" fmla="*/ 450248 w 126"/>
                <a:gd name="T51" fmla="*/ 98848 h 104"/>
                <a:gd name="T52" fmla="*/ 477702 w 126"/>
                <a:gd name="T53" fmla="*/ 137288 h 104"/>
                <a:gd name="T54" fmla="*/ 472211 w 126"/>
                <a:gd name="T55" fmla="*/ 192204 h 104"/>
                <a:gd name="T56" fmla="*/ 516138 w 126"/>
                <a:gd name="T57" fmla="*/ 203187 h 104"/>
                <a:gd name="T58" fmla="*/ 554573 w 126"/>
                <a:gd name="T59" fmla="*/ 236136 h 104"/>
                <a:gd name="T60" fmla="*/ 593009 w 126"/>
                <a:gd name="T61" fmla="*/ 214170 h 104"/>
                <a:gd name="T62" fmla="*/ 647917 w 126"/>
                <a:gd name="T63" fmla="*/ 214170 h 104"/>
                <a:gd name="T64" fmla="*/ 658899 w 126"/>
                <a:gd name="T65" fmla="*/ 175729 h 104"/>
                <a:gd name="T66" fmla="*/ 691844 w 126"/>
                <a:gd name="T67" fmla="*/ 137288 h 104"/>
                <a:gd name="T68" fmla="*/ 669881 w 126"/>
                <a:gd name="T69" fmla="*/ 98848 h 104"/>
                <a:gd name="T70" fmla="*/ 669881 w 126"/>
                <a:gd name="T71" fmla="*/ 43932 h 104"/>
                <a:gd name="T72" fmla="*/ 631445 w 126"/>
                <a:gd name="T73" fmla="*/ 32949 h 104"/>
                <a:gd name="T74" fmla="*/ 593009 w 126"/>
                <a:gd name="T75" fmla="*/ 0 h 10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26" h="104">
                  <a:moveTo>
                    <a:pt x="46" y="87"/>
                  </a:moveTo>
                  <a:cubicBezTo>
                    <a:pt x="30" y="87"/>
                    <a:pt x="17" y="74"/>
                    <a:pt x="17" y="58"/>
                  </a:cubicBezTo>
                  <a:cubicBezTo>
                    <a:pt x="17" y="42"/>
                    <a:pt x="30" y="29"/>
                    <a:pt x="46" y="29"/>
                  </a:cubicBezTo>
                  <a:cubicBezTo>
                    <a:pt x="62" y="29"/>
                    <a:pt x="74" y="42"/>
                    <a:pt x="74" y="58"/>
                  </a:cubicBezTo>
                  <a:cubicBezTo>
                    <a:pt x="74" y="74"/>
                    <a:pt x="62" y="87"/>
                    <a:pt x="46" y="87"/>
                  </a:cubicBezTo>
                  <a:moveTo>
                    <a:pt x="53" y="13"/>
                  </a:moveTo>
                  <a:cubicBezTo>
                    <a:pt x="38" y="13"/>
                    <a:pt x="38" y="13"/>
                    <a:pt x="38" y="13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3" y="22"/>
                    <a:pt x="28" y="24"/>
                    <a:pt x="24" y="27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1" y="41"/>
                    <a:pt x="9" y="46"/>
                    <a:pt x="8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70"/>
                    <a:pt x="11" y="75"/>
                    <a:pt x="14" y="79"/>
                  </a:cubicBezTo>
                  <a:cubicBezTo>
                    <a:pt x="8" y="85"/>
                    <a:pt x="8" y="85"/>
                    <a:pt x="8" y="85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24" y="90"/>
                    <a:pt x="24" y="90"/>
                    <a:pt x="24" y="90"/>
                  </a:cubicBezTo>
                  <a:cubicBezTo>
                    <a:pt x="28" y="92"/>
                    <a:pt x="33" y="94"/>
                    <a:pt x="38" y="95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8" y="94"/>
                    <a:pt x="63" y="92"/>
                    <a:pt x="67" y="90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80" y="75"/>
                    <a:pt x="82" y="70"/>
                    <a:pt x="83" y="65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82" y="46"/>
                    <a:pt x="80" y="41"/>
                    <a:pt x="77" y="37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3" y="24"/>
                    <a:pt x="58" y="22"/>
                    <a:pt x="53" y="21"/>
                  </a:cubicBezTo>
                  <a:cubicBezTo>
                    <a:pt x="53" y="13"/>
                    <a:pt x="53" y="13"/>
                    <a:pt x="53" y="13"/>
                  </a:cubicBezTo>
                  <a:moveTo>
                    <a:pt x="104" y="33"/>
                  </a:moveTo>
                  <a:cubicBezTo>
                    <a:pt x="98" y="33"/>
                    <a:pt x="93" y="28"/>
                    <a:pt x="93" y="21"/>
                  </a:cubicBezTo>
                  <a:cubicBezTo>
                    <a:pt x="93" y="15"/>
                    <a:pt x="98" y="10"/>
                    <a:pt x="104" y="10"/>
                  </a:cubicBezTo>
                  <a:cubicBezTo>
                    <a:pt x="111" y="10"/>
                    <a:pt x="116" y="15"/>
                    <a:pt x="116" y="21"/>
                  </a:cubicBezTo>
                  <a:cubicBezTo>
                    <a:pt x="116" y="28"/>
                    <a:pt x="111" y="33"/>
                    <a:pt x="104" y="33"/>
                  </a:cubicBezTo>
                  <a:moveTo>
                    <a:pt x="108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9" y="4"/>
                    <a:pt x="96" y="5"/>
                    <a:pt x="94" y="6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3"/>
                    <a:pt x="87" y="16"/>
                    <a:pt x="87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7" y="25"/>
                    <a:pt x="87" y="25"/>
                    <a:pt x="87" y="25"/>
                  </a:cubicBezTo>
                  <a:cubicBezTo>
                    <a:pt x="87" y="27"/>
                    <a:pt x="88" y="30"/>
                    <a:pt x="89" y="32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91" y="39"/>
                    <a:pt x="91" y="39"/>
                    <a:pt x="91" y="39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6" y="38"/>
                    <a:pt x="99" y="39"/>
                    <a:pt x="101" y="39"/>
                  </a:cubicBezTo>
                  <a:cubicBezTo>
                    <a:pt x="101" y="43"/>
                    <a:pt x="101" y="43"/>
                    <a:pt x="101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39"/>
                    <a:pt x="113" y="38"/>
                    <a:pt x="115" y="37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22" y="35"/>
                    <a:pt x="122" y="35"/>
                    <a:pt x="122" y="35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1" y="30"/>
                    <a:pt x="122" y="27"/>
                    <a:pt x="122" y="25"/>
                  </a:cubicBezTo>
                  <a:cubicBezTo>
                    <a:pt x="126" y="25"/>
                    <a:pt x="126" y="25"/>
                    <a:pt x="126" y="25"/>
                  </a:cubicBezTo>
                  <a:cubicBezTo>
                    <a:pt x="126" y="18"/>
                    <a:pt x="126" y="18"/>
                    <a:pt x="126" y="18"/>
                  </a:cubicBezTo>
                  <a:cubicBezTo>
                    <a:pt x="122" y="18"/>
                    <a:pt x="122" y="18"/>
                    <a:pt x="122" y="18"/>
                  </a:cubicBezTo>
                  <a:cubicBezTo>
                    <a:pt x="122" y="16"/>
                    <a:pt x="121" y="13"/>
                    <a:pt x="120" y="11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3" y="5"/>
                    <a:pt x="110" y="4"/>
                    <a:pt x="108" y="4"/>
                  </a:cubicBezTo>
                  <a:cubicBezTo>
                    <a:pt x="108" y="0"/>
                    <a:pt x="108" y="0"/>
                    <a:pt x="108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19916" y="3398187"/>
              <a:ext cx="681182" cy="347171"/>
            </a:xfrm>
            <a:custGeom>
              <a:avLst/>
              <a:gdLst>
                <a:gd name="T0" fmla="*/ 98775 w 132"/>
                <a:gd name="T1" fmla="*/ 143248 h 67"/>
                <a:gd name="T2" fmla="*/ 60362 w 132"/>
                <a:gd name="T3" fmla="*/ 176305 h 67"/>
                <a:gd name="T4" fmla="*/ 71337 w 132"/>
                <a:gd name="T5" fmla="*/ 203853 h 67"/>
                <a:gd name="T6" fmla="*/ 10975 w 132"/>
                <a:gd name="T7" fmla="*/ 303025 h 67"/>
                <a:gd name="T8" fmla="*/ 16462 w 132"/>
                <a:gd name="T9" fmla="*/ 303025 h 67"/>
                <a:gd name="T10" fmla="*/ 60362 w 132"/>
                <a:gd name="T11" fmla="*/ 269967 h 67"/>
                <a:gd name="T12" fmla="*/ 38412 w 132"/>
                <a:gd name="T13" fmla="*/ 369139 h 67"/>
                <a:gd name="T14" fmla="*/ 71337 w 132"/>
                <a:gd name="T15" fmla="*/ 369139 h 67"/>
                <a:gd name="T16" fmla="*/ 98775 w 132"/>
                <a:gd name="T17" fmla="*/ 330572 h 67"/>
                <a:gd name="T18" fmla="*/ 120725 w 132"/>
                <a:gd name="T19" fmla="*/ 369139 h 67"/>
                <a:gd name="T20" fmla="*/ 153649 w 132"/>
                <a:gd name="T21" fmla="*/ 369139 h 67"/>
                <a:gd name="T22" fmla="*/ 131699 w 132"/>
                <a:gd name="T23" fmla="*/ 269967 h 67"/>
                <a:gd name="T24" fmla="*/ 175599 w 132"/>
                <a:gd name="T25" fmla="*/ 303025 h 67"/>
                <a:gd name="T26" fmla="*/ 181087 w 132"/>
                <a:gd name="T27" fmla="*/ 303025 h 67"/>
                <a:gd name="T28" fmla="*/ 120725 w 132"/>
                <a:gd name="T29" fmla="*/ 203853 h 67"/>
                <a:gd name="T30" fmla="*/ 131699 w 132"/>
                <a:gd name="T31" fmla="*/ 176305 h 67"/>
                <a:gd name="T32" fmla="*/ 98775 w 132"/>
                <a:gd name="T33" fmla="*/ 143248 h 67"/>
                <a:gd name="T34" fmla="*/ 625572 w 132"/>
                <a:gd name="T35" fmla="*/ 143248 h 67"/>
                <a:gd name="T36" fmla="*/ 592648 w 132"/>
                <a:gd name="T37" fmla="*/ 176305 h 67"/>
                <a:gd name="T38" fmla="*/ 603623 w 132"/>
                <a:gd name="T39" fmla="*/ 203853 h 67"/>
                <a:gd name="T40" fmla="*/ 543260 w 132"/>
                <a:gd name="T41" fmla="*/ 303025 h 67"/>
                <a:gd name="T42" fmla="*/ 548748 w 132"/>
                <a:gd name="T43" fmla="*/ 303025 h 67"/>
                <a:gd name="T44" fmla="*/ 587160 w 132"/>
                <a:gd name="T45" fmla="*/ 269967 h 67"/>
                <a:gd name="T46" fmla="*/ 570698 w 132"/>
                <a:gd name="T47" fmla="*/ 369139 h 67"/>
                <a:gd name="T48" fmla="*/ 603623 w 132"/>
                <a:gd name="T49" fmla="*/ 369139 h 67"/>
                <a:gd name="T50" fmla="*/ 625572 w 132"/>
                <a:gd name="T51" fmla="*/ 330572 h 67"/>
                <a:gd name="T52" fmla="*/ 653010 w 132"/>
                <a:gd name="T53" fmla="*/ 369139 h 67"/>
                <a:gd name="T54" fmla="*/ 680447 w 132"/>
                <a:gd name="T55" fmla="*/ 369139 h 67"/>
                <a:gd name="T56" fmla="*/ 663985 w 132"/>
                <a:gd name="T57" fmla="*/ 269967 h 67"/>
                <a:gd name="T58" fmla="*/ 702397 w 132"/>
                <a:gd name="T59" fmla="*/ 303025 h 67"/>
                <a:gd name="T60" fmla="*/ 713372 w 132"/>
                <a:gd name="T61" fmla="*/ 303025 h 67"/>
                <a:gd name="T62" fmla="*/ 647522 w 132"/>
                <a:gd name="T63" fmla="*/ 203853 h 67"/>
                <a:gd name="T64" fmla="*/ 663985 w 132"/>
                <a:gd name="T65" fmla="*/ 176305 h 67"/>
                <a:gd name="T66" fmla="*/ 625572 w 132"/>
                <a:gd name="T67" fmla="*/ 143248 h 67"/>
                <a:gd name="T68" fmla="*/ 367661 w 132"/>
                <a:gd name="T69" fmla="*/ 0 h 67"/>
                <a:gd name="T70" fmla="*/ 312786 w 132"/>
                <a:gd name="T71" fmla="*/ 55095 h 67"/>
                <a:gd name="T72" fmla="*/ 329249 w 132"/>
                <a:gd name="T73" fmla="*/ 99172 h 67"/>
                <a:gd name="T74" fmla="*/ 230474 w 132"/>
                <a:gd name="T75" fmla="*/ 258948 h 67"/>
                <a:gd name="T76" fmla="*/ 241449 w 132"/>
                <a:gd name="T77" fmla="*/ 264458 h 67"/>
                <a:gd name="T78" fmla="*/ 307299 w 132"/>
                <a:gd name="T79" fmla="*/ 209362 h 67"/>
                <a:gd name="T80" fmla="*/ 274374 w 132"/>
                <a:gd name="T81" fmla="*/ 369139 h 67"/>
                <a:gd name="T82" fmla="*/ 329249 w 132"/>
                <a:gd name="T83" fmla="*/ 369139 h 67"/>
                <a:gd name="T84" fmla="*/ 367661 w 132"/>
                <a:gd name="T85" fmla="*/ 303025 h 67"/>
                <a:gd name="T86" fmla="*/ 406073 w 132"/>
                <a:gd name="T87" fmla="*/ 369139 h 67"/>
                <a:gd name="T88" fmla="*/ 460948 w 132"/>
                <a:gd name="T89" fmla="*/ 369139 h 67"/>
                <a:gd name="T90" fmla="*/ 428023 w 132"/>
                <a:gd name="T91" fmla="*/ 209362 h 67"/>
                <a:gd name="T92" fmla="*/ 493873 w 132"/>
                <a:gd name="T93" fmla="*/ 264458 h 67"/>
                <a:gd name="T94" fmla="*/ 504848 w 132"/>
                <a:gd name="T95" fmla="*/ 258948 h 67"/>
                <a:gd name="T96" fmla="*/ 406073 w 132"/>
                <a:gd name="T97" fmla="*/ 99172 h 67"/>
                <a:gd name="T98" fmla="*/ 422536 w 132"/>
                <a:gd name="T99" fmla="*/ 55095 h 67"/>
                <a:gd name="T100" fmla="*/ 367661 w 132"/>
                <a:gd name="T101" fmla="*/ 0 h 67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32" h="67">
                  <a:moveTo>
                    <a:pt x="18" y="26"/>
                  </a:moveTo>
                  <a:cubicBezTo>
                    <a:pt x="14" y="26"/>
                    <a:pt x="11" y="29"/>
                    <a:pt x="11" y="32"/>
                  </a:cubicBezTo>
                  <a:cubicBezTo>
                    <a:pt x="11" y="34"/>
                    <a:pt x="12" y="36"/>
                    <a:pt x="13" y="37"/>
                  </a:cubicBezTo>
                  <a:cubicBezTo>
                    <a:pt x="7" y="40"/>
                    <a:pt x="0" y="53"/>
                    <a:pt x="2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6" y="55"/>
                    <a:pt x="8" y="52"/>
                    <a:pt x="11" y="49"/>
                  </a:cubicBezTo>
                  <a:cubicBezTo>
                    <a:pt x="9" y="55"/>
                    <a:pt x="8" y="62"/>
                    <a:pt x="7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3" y="64"/>
                    <a:pt x="15" y="60"/>
                    <a:pt x="18" y="60"/>
                  </a:cubicBezTo>
                  <a:cubicBezTo>
                    <a:pt x="20" y="60"/>
                    <a:pt x="22" y="64"/>
                    <a:pt x="22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7" y="62"/>
                    <a:pt x="26" y="55"/>
                    <a:pt x="24" y="49"/>
                  </a:cubicBezTo>
                  <a:cubicBezTo>
                    <a:pt x="27" y="52"/>
                    <a:pt x="29" y="55"/>
                    <a:pt x="32" y="55"/>
                  </a:cubicBezTo>
                  <a:cubicBezTo>
                    <a:pt x="32" y="55"/>
                    <a:pt x="33" y="55"/>
                    <a:pt x="33" y="55"/>
                  </a:cubicBezTo>
                  <a:cubicBezTo>
                    <a:pt x="35" y="53"/>
                    <a:pt x="28" y="40"/>
                    <a:pt x="22" y="37"/>
                  </a:cubicBezTo>
                  <a:cubicBezTo>
                    <a:pt x="23" y="36"/>
                    <a:pt x="24" y="34"/>
                    <a:pt x="24" y="32"/>
                  </a:cubicBezTo>
                  <a:cubicBezTo>
                    <a:pt x="24" y="29"/>
                    <a:pt x="21" y="26"/>
                    <a:pt x="18" y="26"/>
                  </a:cubicBezTo>
                  <a:moveTo>
                    <a:pt x="114" y="26"/>
                  </a:moveTo>
                  <a:cubicBezTo>
                    <a:pt x="111" y="26"/>
                    <a:pt x="108" y="29"/>
                    <a:pt x="108" y="32"/>
                  </a:cubicBezTo>
                  <a:cubicBezTo>
                    <a:pt x="108" y="34"/>
                    <a:pt x="109" y="36"/>
                    <a:pt x="110" y="37"/>
                  </a:cubicBezTo>
                  <a:cubicBezTo>
                    <a:pt x="104" y="40"/>
                    <a:pt x="96" y="53"/>
                    <a:pt x="99" y="55"/>
                  </a:cubicBezTo>
                  <a:cubicBezTo>
                    <a:pt x="99" y="55"/>
                    <a:pt x="100" y="55"/>
                    <a:pt x="100" y="55"/>
                  </a:cubicBezTo>
                  <a:cubicBezTo>
                    <a:pt x="102" y="55"/>
                    <a:pt x="105" y="52"/>
                    <a:pt x="107" y="49"/>
                  </a:cubicBezTo>
                  <a:cubicBezTo>
                    <a:pt x="106" y="55"/>
                    <a:pt x="105" y="62"/>
                    <a:pt x="104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4"/>
                    <a:pt x="112" y="60"/>
                    <a:pt x="114" y="60"/>
                  </a:cubicBezTo>
                  <a:cubicBezTo>
                    <a:pt x="116" y="60"/>
                    <a:pt x="119" y="64"/>
                    <a:pt x="119" y="67"/>
                  </a:cubicBezTo>
                  <a:cubicBezTo>
                    <a:pt x="124" y="67"/>
                    <a:pt x="124" y="67"/>
                    <a:pt x="124" y="67"/>
                  </a:cubicBezTo>
                  <a:cubicBezTo>
                    <a:pt x="124" y="62"/>
                    <a:pt x="123" y="55"/>
                    <a:pt x="121" y="49"/>
                  </a:cubicBezTo>
                  <a:cubicBezTo>
                    <a:pt x="123" y="52"/>
                    <a:pt x="126" y="55"/>
                    <a:pt x="128" y="55"/>
                  </a:cubicBezTo>
                  <a:cubicBezTo>
                    <a:pt x="129" y="55"/>
                    <a:pt x="129" y="55"/>
                    <a:pt x="130" y="55"/>
                  </a:cubicBezTo>
                  <a:cubicBezTo>
                    <a:pt x="132" y="53"/>
                    <a:pt x="125" y="40"/>
                    <a:pt x="118" y="37"/>
                  </a:cubicBezTo>
                  <a:cubicBezTo>
                    <a:pt x="120" y="36"/>
                    <a:pt x="121" y="34"/>
                    <a:pt x="121" y="32"/>
                  </a:cubicBezTo>
                  <a:cubicBezTo>
                    <a:pt x="121" y="29"/>
                    <a:pt x="118" y="26"/>
                    <a:pt x="114" y="26"/>
                  </a:cubicBezTo>
                  <a:moveTo>
                    <a:pt x="67" y="0"/>
                  </a:moveTo>
                  <a:cubicBezTo>
                    <a:pt x="61" y="0"/>
                    <a:pt x="57" y="5"/>
                    <a:pt x="57" y="10"/>
                  </a:cubicBezTo>
                  <a:cubicBezTo>
                    <a:pt x="57" y="14"/>
                    <a:pt x="58" y="17"/>
                    <a:pt x="60" y="18"/>
                  </a:cubicBezTo>
                  <a:cubicBezTo>
                    <a:pt x="50" y="22"/>
                    <a:pt x="38" y="43"/>
                    <a:pt x="42" y="47"/>
                  </a:cubicBezTo>
                  <a:cubicBezTo>
                    <a:pt x="43" y="48"/>
                    <a:pt x="43" y="48"/>
                    <a:pt x="44" y="48"/>
                  </a:cubicBezTo>
                  <a:cubicBezTo>
                    <a:pt x="48" y="48"/>
                    <a:pt x="52" y="43"/>
                    <a:pt x="56" y="38"/>
                  </a:cubicBezTo>
                  <a:cubicBezTo>
                    <a:pt x="53" y="47"/>
                    <a:pt x="51" y="58"/>
                    <a:pt x="5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2"/>
                    <a:pt x="63" y="55"/>
                    <a:pt x="67" y="55"/>
                  </a:cubicBezTo>
                  <a:cubicBezTo>
                    <a:pt x="71" y="55"/>
                    <a:pt x="74" y="62"/>
                    <a:pt x="74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3" y="58"/>
                    <a:pt x="81" y="47"/>
                    <a:pt x="78" y="38"/>
                  </a:cubicBezTo>
                  <a:cubicBezTo>
                    <a:pt x="82" y="43"/>
                    <a:pt x="87" y="48"/>
                    <a:pt x="90" y="48"/>
                  </a:cubicBezTo>
                  <a:cubicBezTo>
                    <a:pt x="91" y="48"/>
                    <a:pt x="91" y="48"/>
                    <a:pt x="92" y="47"/>
                  </a:cubicBezTo>
                  <a:cubicBezTo>
                    <a:pt x="96" y="43"/>
                    <a:pt x="84" y="22"/>
                    <a:pt x="74" y="18"/>
                  </a:cubicBezTo>
                  <a:cubicBezTo>
                    <a:pt x="76" y="17"/>
                    <a:pt x="77" y="14"/>
                    <a:pt x="77" y="10"/>
                  </a:cubicBezTo>
                  <a:cubicBezTo>
                    <a:pt x="77" y="5"/>
                    <a:pt x="73" y="0"/>
                    <a:pt x="6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31201" y="3404147"/>
              <a:ext cx="547032" cy="490211"/>
            </a:xfrm>
            <a:custGeom>
              <a:avLst/>
              <a:gdLst>
                <a:gd name="T0" fmla="*/ 285867 w 106"/>
                <a:gd name="T1" fmla="*/ 335415 h 95"/>
                <a:gd name="T2" fmla="*/ 203405 w 106"/>
                <a:gd name="T3" fmla="*/ 395899 h 95"/>
                <a:gd name="T4" fmla="*/ 203405 w 106"/>
                <a:gd name="T5" fmla="*/ 307922 h 95"/>
                <a:gd name="T6" fmla="*/ 109949 w 106"/>
                <a:gd name="T7" fmla="*/ 170457 h 95"/>
                <a:gd name="T8" fmla="*/ 0 w 106"/>
                <a:gd name="T9" fmla="*/ 302423 h 95"/>
                <a:gd name="T10" fmla="*/ 219898 w 106"/>
                <a:gd name="T11" fmla="*/ 450885 h 95"/>
                <a:gd name="T12" fmla="*/ 291365 w 106"/>
                <a:gd name="T13" fmla="*/ 445387 h 95"/>
                <a:gd name="T14" fmla="*/ 368329 w 106"/>
                <a:gd name="T15" fmla="*/ 522367 h 95"/>
                <a:gd name="T16" fmla="*/ 346339 w 106"/>
                <a:gd name="T17" fmla="*/ 428891 h 95"/>
                <a:gd name="T18" fmla="*/ 439795 w 106"/>
                <a:gd name="T19" fmla="*/ 329916 h 95"/>
                <a:gd name="T20" fmla="*/ 351836 w 106"/>
                <a:gd name="T21" fmla="*/ 340913 h 95"/>
                <a:gd name="T22" fmla="*/ 285867 w 106"/>
                <a:gd name="T23" fmla="*/ 335415 h 95"/>
                <a:gd name="T24" fmla="*/ 362831 w 106"/>
                <a:gd name="T25" fmla="*/ 0 h 95"/>
                <a:gd name="T26" fmla="*/ 142934 w 106"/>
                <a:gd name="T27" fmla="*/ 148462 h 95"/>
                <a:gd name="T28" fmla="*/ 236390 w 106"/>
                <a:gd name="T29" fmla="*/ 274930 h 95"/>
                <a:gd name="T30" fmla="*/ 236390 w 106"/>
                <a:gd name="T31" fmla="*/ 335415 h 95"/>
                <a:gd name="T32" fmla="*/ 296862 w 106"/>
                <a:gd name="T33" fmla="*/ 291426 h 95"/>
                <a:gd name="T34" fmla="*/ 362831 w 106"/>
                <a:gd name="T35" fmla="*/ 302423 h 95"/>
                <a:gd name="T36" fmla="*/ 582729 w 106"/>
                <a:gd name="T37" fmla="*/ 148462 h 95"/>
                <a:gd name="T38" fmla="*/ 362831 w 106"/>
                <a:gd name="T39" fmla="*/ 0 h 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06" h="95">
                  <a:moveTo>
                    <a:pt x="52" y="61"/>
                  </a:moveTo>
                  <a:cubicBezTo>
                    <a:pt x="50" y="62"/>
                    <a:pt x="37" y="72"/>
                    <a:pt x="37" y="72"/>
                  </a:cubicBezTo>
                  <a:cubicBezTo>
                    <a:pt x="37" y="72"/>
                    <a:pt x="37" y="59"/>
                    <a:pt x="37" y="56"/>
                  </a:cubicBezTo>
                  <a:cubicBezTo>
                    <a:pt x="26" y="50"/>
                    <a:pt x="20" y="41"/>
                    <a:pt x="20" y="31"/>
                  </a:cubicBezTo>
                  <a:cubicBezTo>
                    <a:pt x="8" y="36"/>
                    <a:pt x="0" y="45"/>
                    <a:pt x="0" y="55"/>
                  </a:cubicBezTo>
                  <a:cubicBezTo>
                    <a:pt x="0" y="70"/>
                    <a:pt x="18" y="82"/>
                    <a:pt x="40" y="82"/>
                  </a:cubicBezTo>
                  <a:cubicBezTo>
                    <a:pt x="45" y="82"/>
                    <a:pt x="49" y="82"/>
                    <a:pt x="53" y="81"/>
                  </a:cubicBezTo>
                  <a:cubicBezTo>
                    <a:pt x="67" y="95"/>
                    <a:pt x="67" y="95"/>
                    <a:pt x="67" y="95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72" y="74"/>
                    <a:pt x="78" y="67"/>
                    <a:pt x="80" y="60"/>
                  </a:cubicBezTo>
                  <a:cubicBezTo>
                    <a:pt x="75" y="61"/>
                    <a:pt x="69" y="62"/>
                    <a:pt x="64" y="62"/>
                  </a:cubicBezTo>
                  <a:cubicBezTo>
                    <a:pt x="60" y="62"/>
                    <a:pt x="56" y="62"/>
                    <a:pt x="52" y="61"/>
                  </a:cubicBezTo>
                  <a:close/>
                  <a:moveTo>
                    <a:pt x="66" y="0"/>
                  </a:moveTo>
                  <a:cubicBezTo>
                    <a:pt x="44" y="0"/>
                    <a:pt x="26" y="12"/>
                    <a:pt x="26" y="27"/>
                  </a:cubicBezTo>
                  <a:cubicBezTo>
                    <a:pt x="26" y="36"/>
                    <a:pt x="33" y="45"/>
                    <a:pt x="43" y="50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7" y="54"/>
                    <a:pt x="62" y="55"/>
                    <a:pt x="66" y="55"/>
                  </a:cubicBezTo>
                  <a:cubicBezTo>
                    <a:pt x="88" y="55"/>
                    <a:pt x="106" y="42"/>
                    <a:pt x="106" y="27"/>
                  </a:cubicBezTo>
                  <a:cubicBezTo>
                    <a:pt x="106" y="12"/>
                    <a:pt x="88" y="0"/>
                    <a:pt x="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824754" y="4707035"/>
              <a:ext cx="60144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zh-CN" sz="3200" dirty="0">
                  <a:solidFill>
                    <a:schemeClr val="accent2"/>
                  </a:solidFill>
                </a:rPr>
                <a:t>02</a:t>
              </a:r>
            </a:p>
          </p:txBody>
        </p:sp>
        <p:sp>
          <p:nvSpPr>
            <p:cNvPr id="81" name="出自【趣你的PPT】(微信:qunideppt)：最优质的PPT资源库"/>
            <p:cNvSpPr txBox="1"/>
            <p:nvPr/>
          </p:nvSpPr>
          <p:spPr>
            <a:xfrm>
              <a:off x="7830645" y="4741567"/>
              <a:ext cx="659156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schemeClr val="accent2"/>
                  </a:solidFill>
                </a:rPr>
                <a:t> </a:t>
              </a:r>
              <a:r>
                <a:rPr lang="en-US" sz="3200" dirty="0">
                  <a:solidFill>
                    <a:schemeClr val="accent2"/>
                  </a:solidFill>
                </a:rPr>
                <a:t>04</a:t>
              </a:r>
            </a:p>
          </p:txBody>
        </p:sp>
        <p:sp>
          <p:nvSpPr>
            <p:cNvPr id="82" name="出自【趣你的PPT】(微信:qunideppt)：最优质的PPT资源库"/>
            <p:cNvSpPr txBox="1">
              <a:spLocks/>
            </p:cNvSpPr>
            <p:nvPr/>
          </p:nvSpPr>
          <p:spPr>
            <a:xfrm>
              <a:off x="2059564" y="2284390"/>
              <a:ext cx="1833244" cy="521484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>
                <a:lnSpc>
                  <a:spcPct val="90000"/>
                </a:lnSpc>
                <a:spcBef>
                  <a:spcPct val="0"/>
                </a:spcBef>
                <a:buNone/>
                <a:defRPr sz="1600"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defRPr>
              </a:lvl1pPr>
            </a:lstStyle>
            <a:p>
              <a:r>
                <a:rPr lang="zh-CN" altLang="en-US" b="1" dirty="0">
                  <a:solidFill>
                    <a:prstClr val="black"/>
                  </a:solidFill>
                  <a:sym typeface="Arial" panose="020B0604020202020204" pitchFamily="34" charset="0"/>
                </a:rPr>
                <a:t>单击此处编辑标题</a:t>
              </a:r>
              <a:endParaRPr lang="ms-MY" altLang="zh-CN" b="1" dirty="0">
                <a:solidFill>
                  <a:prstClr val="black"/>
                </a:solidFill>
              </a:endParaRPr>
            </a:p>
            <a:p>
              <a:endParaRPr lang="en-US" altLang="zh-CN" b="1" dirty="0">
                <a:solidFill>
                  <a:prstClr val="black"/>
                </a:solidFill>
              </a:endParaRPr>
            </a:p>
          </p:txBody>
        </p:sp>
        <p:sp>
          <p:nvSpPr>
            <p:cNvPr id="83" name="出自【趣你的PPT】(微信:qunideppt)：最优质的PPT资源库"/>
            <p:cNvSpPr txBox="1">
              <a:spLocks/>
            </p:cNvSpPr>
            <p:nvPr/>
          </p:nvSpPr>
          <p:spPr>
            <a:xfrm>
              <a:off x="6528931" y="2364940"/>
              <a:ext cx="3595192" cy="521484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>
                <a:lnSpc>
                  <a:spcPct val="90000"/>
                </a:lnSpc>
                <a:spcBef>
                  <a:spcPct val="0"/>
                </a:spcBef>
                <a:buNone/>
                <a:defRPr sz="1600"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defRPr>
              </a:lvl1pPr>
            </a:lstStyle>
            <a:p>
              <a:r>
                <a:rPr lang="zh-CN" altLang="en-US" b="1" dirty="0">
                  <a:solidFill>
                    <a:prstClr val="black"/>
                  </a:solidFill>
                  <a:sym typeface="Arial" panose="020B0604020202020204" pitchFamily="34" charset="0"/>
                </a:rPr>
                <a:t>单击此处编辑标题</a:t>
              </a:r>
              <a:endParaRPr lang="ms-MY" altLang="zh-CN" b="1" dirty="0">
                <a:solidFill>
                  <a:prstClr val="black"/>
                </a:solidFill>
              </a:endParaRPr>
            </a:p>
            <a:p>
              <a:endParaRPr lang="en-US" altLang="zh-CN" b="1" dirty="0">
                <a:solidFill>
                  <a:prstClr val="black"/>
                </a:solidFill>
              </a:endParaRPr>
            </a:p>
          </p:txBody>
        </p:sp>
        <p:sp>
          <p:nvSpPr>
            <p:cNvPr id="84" name="出自【趣你的PPT】(微信:qunideppt)：最优质的PPT资源库"/>
            <p:cNvSpPr txBox="1">
              <a:spLocks/>
            </p:cNvSpPr>
            <p:nvPr/>
          </p:nvSpPr>
          <p:spPr>
            <a:xfrm>
              <a:off x="3612134" y="5246996"/>
              <a:ext cx="1838162" cy="521484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>
                <a:lnSpc>
                  <a:spcPct val="90000"/>
                </a:lnSpc>
                <a:spcBef>
                  <a:spcPct val="0"/>
                </a:spcBef>
                <a:buNone/>
                <a:defRPr sz="1600"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defRPr>
              </a:lvl1pPr>
            </a:lstStyle>
            <a:p>
              <a:r>
                <a:rPr lang="zh-CN" altLang="en-US" b="1" dirty="0">
                  <a:solidFill>
                    <a:prstClr val="black"/>
                  </a:solidFill>
                  <a:sym typeface="Arial" panose="020B0604020202020204" pitchFamily="34" charset="0"/>
                </a:rPr>
                <a:t>单击此处编辑标题</a:t>
              </a:r>
              <a:endParaRPr lang="ms-MY" altLang="zh-CN" b="1" dirty="0">
                <a:solidFill>
                  <a:prstClr val="black"/>
                </a:solidFill>
              </a:endParaRPr>
            </a:p>
            <a:p>
              <a:endParaRPr lang="en-US" altLang="zh-CN" b="1" dirty="0">
                <a:solidFill>
                  <a:prstClr val="black"/>
                </a:solidFill>
              </a:endParaRPr>
            </a:p>
          </p:txBody>
        </p:sp>
        <p:sp>
          <p:nvSpPr>
            <p:cNvPr id="85" name="出自【趣你的PPT】(微信:qunideppt)：最优质的PPT资源库"/>
            <p:cNvSpPr txBox="1">
              <a:spLocks/>
            </p:cNvSpPr>
            <p:nvPr/>
          </p:nvSpPr>
          <p:spPr>
            <a:xfrm>
              <a:off x="7909459" y="5271671"/>
              <a:ext cx="2123280" cy="521484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</a:t>
              </a:r>
              <a:endParaRPr lang="ms-MY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46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293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出自【趣你的PPT】(微信:qunideppt)：最优质的PPT资源库出自【趣你的PPT】(微信:qunideppt)：最优质的PPT资源库"/>
          <p:cNvGrpSpPr/>
          <p:nvPr/>
        </p:nvGrpSpPr>
        <p:grpSpPr>
          <a:xfrm>
            <a:off x="2101685" y="5812800"/>
            <a:ext cx="8032916" cy="607050"/>
            <a:chOff x="2781623" y="5084504"/>
            <a:chExt cx="5633858" cy="400110"/>
          </a:xfrm>
        </p:grpSpPr>
        <p:sp>
          <p:nvSpPr>
            <p:cNvPr id="93" name="出自【趣你的PPT】(微信:qunideppt)：最优质的PPT资源库"/>
            <p:cNvSpPr txBox="1"/>
            <p:nvPr/>
          </p:nvSpPr>
          <p:spPr>
            <a:xfrm>
              <a:off x="2781623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2010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4" name="出自【趣你的PPT】(微信:qunideppt)：最优质的PPT资源库"/>
            <p:cNvSpPr txBox="1"/>
            <p:nvPr/>
          </p:nvSpPr>
          <p:spPr>
            <a:xfrm>
              <a:off x="3831665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2011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5" name="出自【趣你的PPT】(微信:qunideppt)：最优质的PPT资源库"/>
            <p:cNvSpPr txBox="1"/>
            <p:nvPr/>
          </p:nvSpPr>
          <p:spPr>
            <a:xfrm>
              <a:off x="4904581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2012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6" name="出自【趣你的PPT】(微信:qunideppt)：最优质的PPT资源库"/>
            <p:cNvSpPr txBox="1"/>
            <p:nvPr/>
          </p:nvSpPr>
          <p:spPr>
            <a:xfrm>
              <a:off x="5860149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2013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7" name="出自【趣你的PPT】(微信:qunideppt)：最优质的PPT资源库"/>
            <p:cNvSpPr txBox="1"/>
            <p:nvPr/>
          </p:nvSpPr>
          <p:spPr>
            <a:xfrm>
              <a:off x="6823714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2014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8" name="出自【趣你的PPT】(微信:qunideppt)：最优质的PPT资源库"/>
            <p:cNvSpPr txBox="1"/>
            <p:nvPr/>
          </p:nvSpPr>
          <p:spPr>
            <a:xfrm>
              <a:off x="7711442" y="5084504"/>
              <a:ext cx="7040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Open Sans Light" panose="020B0306030504020204" pitchFamily="34" charset="0"/>
                  <a:cs typeface="Open Sans Light" panose="020B0306030504020204" pitchFamily="34" charset="0"/>
                </a:rPr>
                <a:t>2015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2652522" y="3461695"/>
            <a:ext cx="1696534" cy="1871295"/>
          </a:xfrm>
          <a:custGeom>
            <a:avLst/>
            <a:gdLst/>
            <a:ahLst/>
            <a:cxnLst>
              <a:cxn ang="0">
                <a:pos x="203" y="0"/>
              </a:cxn>
              <a:cxn ang="0">
                <a:pos x="409" y="654"/>
              </a:cxn>
              <a:cxn ang="0">
                <a:pos x="0" y="654"/>
              </a:cxn>
              <a:cxn ang="0">
                <a:pos x="203" y="0"/>
              </a:cxn>
            </a:cxnLst>
            <a:rect l="0" t="0" r="r" b="b"/>
            <a:pathLst>
              <a:path w="409" h="654">
                <a:moveTo>
                  <a:pt x="203" y="0"/>
                </a:moveTo>
                <a:lnTo>
                  <a:pt x="409" y="654"/>
                </a:lnTo>
                <a:lnTo>
                  <a:pt x="0" y="654"/>
                </a:lnTo>
                <a:lnTo>
                  <a:pt x="203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3507010" y="3476001"/>
            <a:ext cx="842046" cy="185698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649"/>
              </a:cxn>
              <a:cxn ang="0">
                <a:pos x="203" y="649"/>
              </a:cxn>
              <a:cxn ang="0">
                <a:pos x="0" y="0"/>
              </a:cxn>
            </a:cxnLst>
            <a:rect l="0" t="0" r="r" b="b"/>
            <a:pathLst>
              <a:path w="203" h="649">
                <a:moveTo>
                  <a:pt x="0" y="0"/>
                </a:moveTo>
                <a:lnTo>
                  <a:pt x="0" y="649"/>
                </a:lnTo>
                <a:lnTo>
                  <a:pt x="203" y="649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4369794" y="2651945"/>
            <a:ext cx="1775344" cy="2681045"/>
          </a:xfrm>
          <a:custGeom>
            <a:avLst/>
            <a:gdLst/>
            <a:ahLst/>
            <a:cxnLst>
              <a:cxn ang="0">
                <a:pos x="215" y="0"/>
              </a:cxn>
              <a:cxn ang="0">
                <a:pos x="428" y="937"/>
              </a:cxn>
              <a:cxn ang="0">
                <a:pos x="0" y="937"/>
              </a:cxn>
              <a:cxn ang="0">
                <a:pos x="215" y="0"/>
              </a:cxn>
            </a:cxnLst>
            <a:rect l="0" t="0" r="r" b="b"/>
            <a:pathLst>
              <a:path w="428" h="937">
                <a:moveTo>
                  <a:pt x="215" y="0"/>
                </a:moveTo>
                <a:lnTo>
                  <a:pt x="428" y="937"/>
                </a:lnTo>
                <a:lnTo>
                  <a:pt x="0" y="937"/>
                </a:lnTo>
                <a:lnTo>
                  <a:pt x="215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5261616" y="2671975"/>
            <a:ext cx="883525" cy="266101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930"/>
              </a:cxn>
              <a:cxn ang="0">
                <a:pos x="213" y="930"/>
              </a:cxn>
              <a:cxn ang="0">
                <a:pos x="213" y="930"/>
              </a:cxn>
              <a:cxn ang="0">
                <a:pos x="213" y="930"/>
              </a:cxn>
              <a:cxn ang="0">
                <a:pos x="0" y="0"/>
              </a:cxn>
            </a:cxnLst>
            <a:rect l="0" t="0" r="r" b="b"/>
            <a:pathLst>
              <a:path w="213" h="930">
                <a:moveTo>
                  <a:pt x="0" y="0"/>
                </a:moveTo>
                <a:lnTo>
                  <a:pt x="0" y="930"/>
                </a:lnTo>
                <a:lnTo>
                  <a:pt x="213" y="930"/>
                </a:lnTo>
                <a:lnTo>
                  <a:pt x="213" y="930"/>
                </a:lnTo>
                <a:lnTo>
                  <a:pt x="213" y="930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6983034" y="3985314"/>
            <a:ext cx="821304" cy="134767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198" y="471"/>
              </a:cxn>
              <a:cxn ang="0">
                <a:pos x="0" y="0"/>
              </a:cxn>
            </a:cxnLst>
            <a:rect l="0" t="0" r="r" b="b"/>
            <a:pathLst>
              <a:path w="198" h="471">
                <a:moveTo>
                  <a:pt x="0" y="0"/>
                </a:moveTo>
                <a:lnTo>
                  <a:pt x="0" y="0"/>
                </a:lnTo>
                <a:lnTo>
                  <a:pt x="198" y="471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6983034" y="3985314"/>
            <a:ext cx="821304" cy="134767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198" y="471"/>
              </a:cxn>
              <a:cxn ang="0">
                <a:pos x="0" y="0"/>
              </a:cxn>
            </a:cxnLst>
            <a:rect l="0" t="0" r="r" b="b"/>
            <a:pathLst>
              <a:path w="198" h="471">
                <a:moveTo>
                  <a:pt x="0" y="0"/>
                </a:moveTo>
                <a:lnTo>
                  <a:pt x="0" y="0"/>
                </a:lnTo>
                <a:lnTo>
                  <a:pt x="198" y="471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6983034" y="3985314"/>
            <a:ext cx="821304" cy="134767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471"/>
              </a:cxn>
              <a:cxn ang="0">
                <a:pos x="198" y="471"/>
              </a:cxn>
              <a:cxn ang="0">
                <a:pos x="198" y="471"/>
              </a:cxn>
              <a:cxn ang="0">
                <a:pos x="198" y="471"/>
              </a:cxn>
              <a:cxn ang="0">
                <a:pos x="0" y="0"/>
              </a:cxn>
            </a:cxnLst>
            <a:rect l="0" t="0" r="r" b="b"/>
            <a:pathLst>
              <a:path w="198" h="471">
                <a:moveTo>
                  <a:pt x="0" y="0"/>
                </a:moveTo>
                <a:lnTo>
                  <a:pt x="0" y="471"/>
                </a:lnTo>
                <a:lnTo>
                  <a:pt x="198" y="471"/>
                </a:lnTo>
                <a:lnTo>
                  <a:pt x="198" y="471"/>
                </a:lnTo>
                <a:lnTo>
                  <a:pt x="198" y="471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7804340" y="3327212"/>
            <a:ext cx="1650905" cy="2005778"/>
          </a:xfrm>
          <a:custGeom>
            <a:avLst/>
            <a:gdLst/>
            <a:ahLst/>
            <a:cxnLst>
              <a:cxn ang="0">
                <a:pos x="199" y="0"/>
              </a:cxn>
              <a:cxn ang="0">
                <a:pos x="398" y="701"/>
              </a:cxn>
              <a:cxn ang="0">
                <a:pos x="0" y="701"/>
              </a:cxn>
              <a:cxn ang="0">
                <a:pos x="199" y="0"/>
              </a:cxn>
            </a:cxnLst>
            <a:rect l="0" t="0" r="r" b="b"/>
            <a:pathLst>
              <a:path w="398" h="701">
                <a:moveTo>
                  <a:pt x="199" y="0"/>
                </a:moveTo>
                <a:lnTo>
                  <a:pt x="398" y="701"/>
                </a:lnTo>
                <a:lnTo>
                  <a:pt x="0" y="701"/>
                </a:lnTo>
                <a:lnTo>
                  <a:pt x="199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8642234" y="3341521"/>
            <a:ext cx="813008" cy="199146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696"/>
              </a:cxn>
              <a:cxn ang="0">
                <a:pos x="196" y="696"/>
              </a:cxn>
              <a:cxn ang="0">
                <a:pos x="0" y="0"/>
              </a:cxn>
            </a:cxnLst>
            <a:rect l="0" t="0" r="r" b="b"/>
            <a:pathLst>
              <a:path w="196" h="696">
                <a:moveTo>
                  <a:pt x="0" y="0"/>
                </a:moveTo>
                <a:lnTo>
                  <a:pt x="0" y="696"/>
                </a:lnTo>
                <a:lnTo>
                  <a:pt x="196" y="696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9484280" y="3702045"/>
            <a:ext cx="1621870" cy="1630945"/>
          </a:xfrm>
          <a:custGeom>
            <a:avLst/>
            <a:gdLst/>
            <a:ahLst/>
            <a:cxnLst>
              <a:cxn ang="0">
                <a:pos x="196" y="0"/>
              </a:cxn>
              <a:cxn ang="0">
                <a:pos x="391" y="570"/>
              </a:cxn>
              <a:cxn ang="0">
                <a:pos x="0" y="570"/>
              </a:cxn>
              <a:cxn ang="0">
                <a:pos x="196" y="0"/>
              </a:cxn>
            </a:cxnLst>
            <a:rect l="0" t="0" r="r" b="b"/>
            <a:pathLst>
              <a:path w="391" h="570">
                <a:moveTo>
                  <a:pt x="196" y="0"/>
                </a:moveTo>
                <a:lnTo>
                  <a:pt x="391" y="570"/>
                </a:lnTo>
                <a:lnTo>
                  <a:pt x="0" y="570"/>
                </a:lnTo>
                <a:lnTo>
                  <a:pt x="196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47" name="Group 16出自【趣你的PPT】(微信:qunideppt)：最优质的PPT资源库出自【趣你的PPT】(微信:qunideppt)：最优质的PPT资源库"/>
          <p:cNvGrpSpPr/>
          <p:nvPr/>
        </p:nvGrpSpPr>
        <p:grpSpPr>
          <a:xfrm>
            <a:off x="2002990" y="3579996"/>
            <a:ext cx="1944392" cy="2144683"/>
            <a:chOff x="2425022" y="3388928"/>
            <a:chExt cx="1477262" cy="1629434"/>
          </a:xfrm>
          <a:solidFill>
            <a:schemeClr val="accent1"/>
          </a:solidFill>
        </p:grpSpPr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25022" y="3388928"/>
              <a:ext cx="1477261" cy="1629434"/>
            </a:xfrm>
            <a:custGeom>
              <a:avLst/>
              <a:gdLst/>
              <a:ahLst/>
              <a:cxnLst>
                <a:cxn ang="0">
                  <a:pos x="203" y="0"/>
                </a:cxn>
                <a:cxn ang="0">
                  <a:pos x="409" y="654"/>
                </a:cxn>
                <a:cxn ang="0">
                  <a:pos x="0" y="654"/>
                </a:cxn>
                <a:cxn ang="0">
                  <a:pos x="203" y="0"/>
                </a:cxn>
              </a:cxnLst>
              <a:rect l="0" t="0" r="r" b="b"/>
              <a:pathLst>
                <a:path w="409" h="654">
                  <a:moveTo>
                    <a:pt x="203" y="0"/>
                  </a:moveTo>
                  <a:lnTo>
                    <a:pt x="409" y="654"/>
                  </a:lnTo>
                  <a:lnTo>
                    <a:pt x="0" y="654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69070" y="3401385"/>
              <a:ext cx="733214" cy="1616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49"/>
                </a:cxn>
                <a:cxn ang="0">
                  <a:pos x="203" y="649"/>
                </a:cxn>
                <a:cxn ang="0">
                  <a:pos x="0" y="0"/>
                </a:cxn>
              </a:cxnLst>
              <a:rect l="0" t="0" r="r" b="b"/>
              <a:pathLst>
                <a:path w="203" h="649">
                  <a:moveTo>
                    <a:pt x="0" y="0"/>
                  </a:moveTo>
                  <a:lnTo>
                    <a:pt x="0" y="649"/>
                  </a:lnTo>
                  <a:lnTo>
                    <a:pt x="203" y="6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0" name="Group 19出自【趣你的PPT】(微信:qunideppt)：最优质的PPT资源库出自【趣你的PPT】(微信:qunideppt)：最优质的PPT资源库"/>
          <p:cNvGrpSpPr/>
          <p:nvPr/>
        </p:nvGrpSpPr>
        <p:grpSpPr>
          <a:xfrm>
            <a:off x="3280830" y="2651945"/>
            <a:ext cx="2034720" cy="3072734"/>
            <a:chOff x="3395868" y="2683836"/>
            <a:chExt cx="1545889" cy="2334526"/>
          </a:xfrm>
          <a:solidFill>
            <a:schemeClr val="accent2"/>
          </a:solidFill>
        </p:grpSpPr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5868" y="2683836"/>
              <a:ext cx="1545885" cy="2334526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428" y="937"/>
                </a:cxn>
                <a:cxn ang="0">
                  <a:pos x="0" y="937"/>
                </a:cxn>
                <a:cxn ang="0">
                  <a:pos x="215" y="0"/>
                </a:cxn>
              </a:cxnLst>
              <a:rect l="0" t="0" r="r" b="b"/>
              <a:pathLst>
                <a:path w="428" h="937">
                  <a:moveTo>
                    <a:pt x="215" y="0"/>
                  </a:moveTo>
                  <a:lnTo>
                    <a:pt x="428" y="937"/>
                  </a:lnTo>
                  <a:lnTo>
                    <a:pt x="0" y="937"/>
                  </a:lnTo>
                  <a:lnTo>
                    <a:pt x="21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72425" y="2701277"/>
              <a:ext cx="769332" cy="231708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930"/>
                </a:cxn>
                <a:cxn ang="0">
                  <a:pos x="213" y="930"/>
                </a:cxn>
                <a:cxn ang="0">
                  <a:pos x="213" y="930"/>
                </a:cxn>
                <a:cxn ang="0">
                  <a:pos x="213" y="930"/>
                </a:cxn>
                <a:cxn ang="0">
                  <a:pos x="0" y="0"/>
                </a:cxn>
              </a:cxnLst>
              <a:rect l="0" t="0" r="r" b="b"/>
              <a:pathLst>
                <a:path w="213" h="930">
                  <a:moveTo>
                    <a:pt x="0" y="0"/>
                  </a:moveTo>
                  <a:lnTo>
                    <a:pt x="0" y="930"/>
                  </a:lnTo>
                  <a:lnTo>
                    <a:pt x="213" y="930"/>
                  </a:lnTo>
                  <a:lnTo>
                    <a:pt x="213" y="930"/>
                  </a:lnTo>
                  <a:lnTo>
                    <a:pt x="213" y="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3" name="Group 22出自【趣你的PPT】(微信:qunideppt)：最优质的PPT资源库出自【趣你的PPT】(微信:qunideppt)：最优质的PPT资源库"/>
          <p:cNvGrpSpPr/>
          <p:nvPr/>
        </p:nvGrpSpPr>
        <p:grpSpPr>
          <a:xfrm>
            <a:off x="4750810" y="4166996"/>
            <a:ext cx="1901604" cy="1557683"/>
            <a:chOff x="4512693" y="3834904"/>
            <a:chExt cx="1444754" cy="1183458"/>
          </a:xfrm>
          <a:solidFill>
            <a:schemeClr val="accent1"/>
          </a:solidFill>
        </p:grpSpPr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2693" y="3834904"/>
              <a:ext cx="1444754" cy="1183458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400" y="475"/>
                </a:cxn>
                <a:cxn ang="0">
                  <a:pos x="0" y="475"/>
                </a:cxn>
                <a:cxn ang="0">
                  <a:pos x="202" y="0"/>
                </a:cxn>
              </a:cxnLst>
              <a:rect l="0" t="0" r="r" b="b"/>
              <a:pathLst>
                <a:path w="400" h="475">
                  <a:moveTo>
                    <a:pt x="202" y="0"/>
                  </a:moveTo>
                  <a:lnTo>
                    <a:pt x="400" y="475"/>
                  </a:lnTo>
                  <a:lnTo>
                    <a:pt x="0" y="475"/>
                  </a:lnTo>
                  <a:lnTo>
                    <a:pt x="20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2292" y="3844870"/>
              <a:ext cx="715152" cy="117349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71"/>
                </a:cxn>
                <a:cxn ang="0">
                  <a:pos x="198" y="471"/>
                </a:cxn>
                <a:cxn ang="0">
                  <a:pos x="198" y="471"/>
                </a:cxn>
                <a:cxn ang="0">
                  <a:pos x="198" y="471"/>
                </a:cxn>
                <a:cxn ang="0">
                  <a:pos x="0" y="0"/>
                </a:cxn>
              </a:cxnLst>
              <a:rect l="0" t="0" r="r" b="b"/>
              <a:pathLst>
                <a:path w="198" h="471">
                  <a:moveTo>
                    <a:pt x="0" y="0"/>
                  </a:moveTo>
                  <a:lnTo>
                    <a:pt x="0" y="471"/>
                  </a:lnTo>
                  <a:lnTo>
                    <a:pt x="198" y="471"/>
                  </a:lnTo>
                  <a:lnTo>
                    <a:pt x="198" y="471"/>
                  </a:lnTo>
                  <a:lnTo>
                    <a:pt x="198" y="47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6" name="Group 25出自【趣你的PPT】(微信:qunideppt)：最优质的PPT资源库出自【趣你的PPT】(微信:qunideppt)：最优质的PPT资源库"/>
          <p:cNvGrpSpPr/>
          <p:nvPr/>
        </p:nvGrpSpPr>
        <p:grpSpPr>
          <a:xfrm>
            <a:off x="6021565" y="3425866"/>
            <a:ext cx="1892096" cy="2298813"/>
            <a:chOff x="5478156" y="3271827"/>
            <a:chExt cx="1437530" cy="1746535"/>
          </a:xfrm>
          <a:solidFill>
            <a:schemeClr val="accent2"/>
          </a:solidFill>
        </p:grpSpPr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8156" y="3271827"/>
              <a:ext cx="1437530" cy="1746535"/>
            </a:xfrm>
            <a:custGeom>
              <a:avLst/>
              <a:gdLst/>
              <a:ahLst/>
              <a:cxnLst>
                <a:cxn ang="0">
                  <a:pos x="199" y="0"/>
                </a:cxn>
                <a:cxn ang="0">
                  <a:pos x="398" y="701"/>
                </a:cxn>
                <a:cxn ang="0">
                  <a:pos x="0" y="701"/>
                </a:cxn>
                <a:cxn ang="0">
                  <a:pos x="199" y="0"/>
                </a:cxn>
              </a:cxnLst>
              <a:rect l="0" t="0" r="r" b="b"/>
              <a:pathLst>
                <a:path w="398" h="701">
                  <a:moveTo>
                    <a:pt x="199" y="0"/>
                  </a:moveTo>
                  <a:lnTo>
                    <a:pt x="398" y="701"/>
                  </a:lnTo>
                  <a:lnTo>
                    <a:pt x="0" y="701"/>
                  </a:lnTo>
                  <a:lnTo>
                    <a:pt x="19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7755" y="3284286"/>
              <a:ext cx="707929" cy="173407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96"/>
                </a:cxn>
                <a:cxn ang="0">
                  <a:pos x="196" y="696"/>
                </a:cxn>
                <a:cxn ang="0">
                  <a:pos x="0" y="0"/>
                </a:cxn>
              </a:cxnLst>
              <a:rect l="0" t="0" r="r" b="b"/>
              <a:pathLst>
                <a:path w="196" h="696">
                  <a:moveTo>
                    <a:pt x="0" y="0"/>
                  </a:moveTo>
                  <a:lnTo>
                    <a:pt x="0" y="696"/>
                  </a:lnTo>
                  <a:lnTo>
                    <a:pt x="196" y="6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9" name="Group 28出自【趣你的PPT】(微信:qunideppt)：最优质的PPT资源库出自【趣你的PPT】(微信:qunideppt)：最优质的PPT资源库"/>
          <p:cNvGrpSpPr/>
          <p:nvPr/>
        </p:nvGrpSpPr>
        <p:grpSpPr>
          <a:xfrm>
            <a:off x="7260924" y="3855460"/>
            <a:ext cx="1858818" cy="1869219"/>
            <a:chOff x="6419765" y="3598213"/>
            <a:chExt cx="1412247" cy="1420149"/>
          </a:xfrm>
          <a:solidFill>
            <a:schemeClr val="accent1"/>
          </a:solidFill>
        </p:grpSpPr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9765" y="3598213"/>
              <a:ext cx="1412247" cy="1420149"/>
            </a:xfrm>
            <a:custGeom>
              <a:avLst/>
              <a:gdLst/>
              <a:ahLst/>
              <a:cxnLst>
                <a:cxn ang="0">
                  <a:pos x="196" y="0"/>
                </a:cxn>
                <a:cxn ang="0">
                  <a:pos x="391" y="570"/>
                </a:cxn>
                <a:cxn ang="0">
                  <a:pos x="0" y="570"/>
                </a:cxn>
                <a:cxn ang="0">
                  <a:pos x="196" y="0"/>
                </a:cxn>
              </a:cxnLst>
              <a:rect l="0" t="0" r="r" b="b"/>
              <a:pathLst>
                <a:path w="391" h="570">
                  <a:moveTo>
                    <a:pt x="196" y="0"/>
                  </a:moveTo>
                  <a:lnTo>
                    <a:pt x="391" y="570"/>
                  </a:lnTo>
                  <a:lnTo>
                    <a:pt x="0" y="570"/>
                  </a:lnTo>
                  <a:lnTo>
                    <a:pt x="19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38528" y="3603196"/>
              <a:ext cx="693482" cy="141516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568"/>
                </a:cxn>
                <a:cxn ang="0">
                  <a:pos x="192" y="568"/>
                </a:cxn>
                <a:cxn ang="0">
                  <a:pos x="0" y="0"/>
                </a:cxn>
              </a:cxnLst>
              <a:rect l="0" t="0" r="r" b="b"/>
              <a:pathLst>
                <a:path w="192" h="568">
                  <a:moveTo>
                    <a:pt x="0" y="0"/>
                  </a:moveTo>
                  <a:lnTo>
                    <a:pt x="0" y="568"/>
                  </a:lnTo>
                  <a:lnTo>
                    <a:pt x="192" y="56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75" name="Group 31出自【趣你的PPT】(微信:qunideppt)：最优质的PPT资源库出自【趣你的PPT】(微信:qunideppt)：最优质的PPT资源库"/>
          <p:cNvGrpSpPr/>
          <p:nvPr/>
        </p:nvGrpSpPr>
        <p:grpSpPr>
          <a:xfrm>
            <a:off x="8750390" y="4109198"/>
            <a:ext cx="1527319" cy="1615481"/>
            <a:chOff x="7286617" y="2940459"/>
            <a:chExt cx="1506156" cy="2077903"/>
          </a:xfrm>
          <a:solidFill>
            <a:schemeClr val="accent2"/>
          </a:solidFill>
        </p:grpSpPr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6617" y="2940459"/>
              <a:ext cx="1506156" cy="2077903"/>
            </a:xfrm>
            <a:custGeom>
              <a:avLst/>
              <a:gdLst/>
              <a:ahLst/>
              <a:cxnLst>
                <a:cxn ang="0">
                  <a:pos x="209" y="0"/>
                </a:cxn>
                <a:cxn ang="0">
                  <a:pos x="417" y="834"/>
                </a:cxn>
                <a:cxn ang="0">
                  <a:pos x="0" y="834"/>
                </a:cxn>
                <a:cxn ang="0">
                  <a:pos x="209" y="0"/>
                </a:cxn>
              </a:cxnLst>
              <a:rect l="0" t="0" r="r" b="b"/>
              <a:pathLst>
                <a:path w="417" h="834">
                  <a:moveTo>
                    <a:pt x="209" y="0"/>
                  </a:moveTo>
                  <a:lnTo>
                    <a:pt x="417" y="834"/>
                  </a:lnTo>
                  <a:lnTo>
                    <a:pt x="0" y="834"/>
                  </a:lnTo>
                  <a:lnTo>
                    <a:pt x="20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8724" y="2957900"/>
              <a:ext cx="744048" cy="20604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827"/>
                </a:cxn>
                <a:cxn ang="0">
                  <a:pos x="206" y="827"/>
                </a:cxn>
                <a:cxn ang="0">
                  <a:pos x="203" y="827"/>
                </a:cxn>
                <a:cxn ang="0">
                  <a:pos x="206" y="825"/>
                </a:cxn>
                <a:cxn ang="0">
                  <a:pos x="0" y="0"/>
                </a:cxn>
              </a:cxnLst>
              <a:rect l="0" t="0" r="r" b="b"/>
              <a:pathLst>
                <a:path w="206" h="827">
                  <a:moveTo>
                    <a:pt x="0" y="0"/>
                  </a:moveTo>
                  <a:lnTo>
                    <a:pt x="0" y="827"/>
                  </a:lnTo>
                  <a:lnTo>
                    <a:pt x="206" y="827"/>
                  </a:lnTo>
                  <a:lnTo>
                    <a:pt x="203" y="827"/>
                  </a:lnTo>
                  <a:lnTo>
                    <a:pt x="206" y="82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10916" y="2505691"/>
            <a:ext cx="490532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2669715" y="2578018"/>
            <a:ext cx="531733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7680" y="3134541"/>
            <a:ext cx="490531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5418613" y="3197351"/>
            <a:ext cx="557358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35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17845" y="2371536"/>
            <a:ext cx="490532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6685789" y="2443014"/>
            <a:ext cx="522588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75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0251" y="2783442"/>
            <a:ext cx="490532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7902817" y="2846142"/>
            <a:ext cx="570123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10934" y="3130792"/>
            <a:ext cx="490532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9310934" y="3196075"/>
            <a:ext cx="490532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57804" y="1654447"/>
            <a:ext cx="490532" cy="836446"/>
          </a:xfrm>
          <a:custGeom>
            <a:avLst/>
            <a:gdLst>
              <a:gd name="T0" fmla="*/ 53 w 106"/>
              <a:gd name="T1" fmla="*/ 0 h 181"/>
              <a:gd name="T2" fmla="*/ 0 w 106"/>
              <a:gd name="T3" fmla="*/ 53 h 181"/>
              <a:gd name="T4" fmla="*/ 53 w 106"/>
              <a:gd name="T5" fmla="*/ 181 h 181"/>
              <a:gd name="T6" fmla="*/ 106 w 106"/>
              <a:gd name="T7" fmla="*/ 53 h 181"/>
              <a:gd name="T8" fmla="*/ 53 w 106"/>
              <a:gd name="T9" fmla="*/ 0 h 181"/>
              <a:gd name="T10" fmla="*/ 53 w 106"/>
              <a:gd name="T11" fmla="*/ 90 h 181"/>
              <a:gd name="T12" fmla="*/ 15 w 106"/>
              <a:gd name="T13" fmla="*/ 52 h 181"/>
              <a:gd name="T14" fmla="*/ 53 w 106"/>
              <a:gd name="T15" fmla="*/ 13 h 181"/>
              <a:gd name="T16" fmla="*/ 92 w 106"/>
              <a:gd name="T17" fmla="*/ 52 h 181"/>
              <a:gd name="T18" fmla="*/ 53 w 106"/>
              <a:gd name="T19" fmla="*/ 9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6" h="181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3"/>
                  <a:pt x="53" y="181"/>
                  <a:pt x="53" y="181"/>
                </a:cubicBezTo>
                <a:cubicBezTo>
                  <a:pt x="53" y="181"/>
                  <a:pt x="106" y="83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3" y="90"/>
                </a:moveTo>
                <a:cubicBezTo>
                  <a:pt x="32" y="90"/>
                  <a:pt x="15" y="73"/>
                  <a:pt x="15" y="52"/>
                </a:cubicBezTo>
                <a:cubicBezTo>
                  <a:pt x="15" y="30"/>
                  <a:pt x="32" y="13"/>
                  <a:pt x="53" y="13"/>
                </a:cubicBezTo>
                <a:cubicBezTo>
                  <a:pt x="75" y="13"/>
                  <a:pt x="92" y="30"/>
                  <a:pt x="92" y="52"/>
                </a:cubicBezTo>
                <a:cubicBezTo>
                  <a:pt x="92" y="73"/>
                  <a:pt x="75" y="90"/>
                  <a:pt x="53" y="9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4016603" y="1726774"/>
            <a:ext cx="531733" cy="33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  <a:r>
              <a:rPr lang="en-US" altLang="zh-CN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altLang="zh-CN" sz="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685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19800000" flipH="1">
            <a:off x="6047583" y="2370024"/>
            <a:ext cx="1597025" cy="1020763"/>
          </a:xfrm>
          <a:custGeom>
            <a:avLst/>
            <a:gdLst>
              <a:gd name="T0" fmla="*/ 2147483646 w 21600"/>
              <a:gd name="T1" fmla="*/ 1140399873 h 21600"/>
              <a:gd name="T2" fmla="*/ 2147483646 w 21600"/>
              <a:gd name="T3" fmla="*/ 1140399873 h 21600"/>
              <a:gd name="T4" fmla="*/ 2147483646 w 21600"/>
              <a:gd name="T5" fmla="*/ 1140399873 h 21600"/>
              <a:gd name="T6" fmla="*/ 2147483646 w 21600"/>
              <a:gd name="T7" fmla="*/ 1140399873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13500000" flipH="1">
            <a:off x="4663282" y="3009786"/>
            <a:ext cx="1598612" cy="1022350"/>
          </a:xfrm>
          <a:custGeom>
            <a:avLst/>
            <a:gdLst>
              <a:gd name="T0" fmla="*/ 2147483646 w 21600"/>
              <a:gd name="T1" fmla="*/ 1143948640 h 21600"/>
              <a:gd name="T2" fmla="*/ 2147483646 w 21600"/>
              <a:gd name="T3" fmla="*/ 1143948640 h 21600"/>
              <a:gd name="T4" fmla="*/ 2147483646 w 21600"/>
              <a:gd name="T5" fmla="*/ 1143948640 h 21600"/>
              <a:gd name="T6" fmla="*/ 2147483646 w 21600"/>
              <a:gd name="T7" fmla="*/ 1143948640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 rot="6702947" flipH="1">
            <a:off x="5799139" y="4094843"/>
            <a:ext cx="1597025" cy="1020763"/>
          </a:xfrm>
          <a:custGeom>
            <a:avLst/>
            <a:gdLst>
              <a:gd name="T0" fmla="*/ 2147483646 w 21600"/>
              <a:gd name="T1" fmla="*/ 1140402142 h 21600"/>
              <a:gd name="T2" fmla="*/ 2147483646 w 21600"/>
              <a:gd name="T3" fmla="*/ 1140402142 h 21600"/>
              <a:gd name="T4" fmla="*/ 2147483646 w 21600"/>
              <a:gd name="T5" fmla="*/ 1140402142 h 21600"/>
              <a:gd name="T6" fmla="*/ 2147483646 w 21600"/>
              <a:gd name="T7" fmla="*/ 1140402142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7798595" y="2528774"/>
            <a:ext cx="550863" cy="550863"/>
          </a:xfrm>
          <a:custGeom>
            <a:avLst/>
            <a:gdLst>
              <a:gd name="T0" fmla="*/ 216118912 w 19678"/>
              <a:gd name="T1" fmla="*/ 216118912 h 19678"/>
              <a:gd name="T2" fmla="*/ 216118912 w 19678"/>
              <a:gd name="T3" fmla="*/ 216118912 h 19678"/>
              <a:gd name="T4" fmla="*/ 216118912 w 19678"/>
              <a:gd name="T5" fmla="*/ 216118912 h 19678"/>
              <a:gd name="T6" fmla="*/ 216118912 w 19678"/>
              <a:gd name="T7" fmla="*/ 216118912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7220744" y="4910023"/>
            <a:ext cx="552450" cy="552450"/>
          </a:xfrm>
          <a:custGeom>
            <a:avLst/>
            <a:gdLst>
              <a:gd name="T0" fmla="*/ 217365970 w 19678"/>
              <a:gd name="T1" fmla="*/ 217365970 h 19678"/>
              <a:gd name="T2" fmla="*/ 217365970 w 19678"/>
              <a:gd name="T3" fmla="*/ 217365970 h 19678"/>
              <a:gd name="T4" fmla="*/ 217365970 w 19678"/>
              <a:gd name="T5" fmla="*/ 217365970 h 19678"/>
              <a:gd name="T6" fmla="*/ 217365970 w 19678"/>
              <a:gd name="T7" fmla="*/ 217365970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3947319" y="3105036"/>
            <a:ext cx="552450" cy="550862"/>
          </a:xfrm>
          <a:custGeom>
            <a:avLst/>
            <a:gdLst>
              <a:gd name="T0" fmla="*/ 217365970 w 19678"/>
              <a:gd name="T1" fmla="*/ 216118128 h 19678"/>
              <a:gd name="T2" fmla="*/ 217365970 w 19678"/>
              <a:gd name="T3" fmla="*/ 216118128 h 19678"/>
              <a:gd name="T4" fmla="*/ 217365970 w 19678"/>
              <a:gd name="T5" fmla="*/ 216118128 h 19678"/>
              <a:gd name="T6" fmla="*/ 217365970 w 19678"/>
              <a:gd name="T7" fmla="*/ 216118128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131470" y="3290773"/>
            <a:ext cx="182563" cy="179388"/>
          </a:xfrm>
          <a:custGeom>
            <a:avLst/>
            <a:gdLst>
              <a:gd name="T0" fmla="*/ 6630886 w 21393"/>
              <a:gd name="T1" fmla="*/ 6167634 h 21600"/>
              <a:gd name="T2" fmla="*/ 6630886 w 21393"/>
              <a:gd name="T3" fmla="*/ 6167634 h 21600"/>
              <a:gd name="T4" fmla="*/ 6630886 w 21393"/>
              <a:gd name="T5" fmla="*/ 6167634 h 21600"/>
              <a:gd name="T6" fmla="*/ 6630886 w 21393"/>
              <a:gd name="T7" fmla="*/ 6167634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93" h="21600" extrusionOk="0">
                <a:moveTo>
                  <a:pt x="1918" y="4393"/>
                </a:moveTo>
                <a:cubicBezTo>
                  <a:pt x="4750" y="1464"/>
                  <a:pt x="4750" y="1464"/>
                  <a:pt x="4750" y="1464"/>
                </a:cubicBezTo>
                <a:cubicBezTo>
                  <a:pt x="16790" y="1464"/>
                  <a:pt x="16790" y="1464"/>
                  <a:pt x="16790" y="1464"/>
                </a:cubicBezTo>
                <a:cubicBezTo>
                  <a:pt x="19268" y="4393"/>
                  <a:pt x="19268" y="4393"/>
                  <a:pt x="19268" y="4393"/>
                </a:cubicBezTo>
                <a:cubicBezTo>
                  <a:pt x="1918" y="4393"/>
                  <a:pt x="1918" y="4393"/>
                  <a:pt x="1918" y="4393"/>
                </a:cubicBezTo>
                <a:close/>
                <a:moveTo>
                  <a:pt x="10770" y="13546"/>
                </a:moveTo>
                <a:cubicBezTo>
                  <a:pt x="6521" y="13546"/>
                  <a:pt x="5813" y="7688"/>
                  <a:pt x="5459" y="6590"/>
                </a:cubicBezTo>
                <a:cubicBezTo>
                  <a:pt x="7937" y="6590"/>
                  <a:pt x="7937" y="6590"/>
                  <a:pt x="7937" y="6590"/>
                </a:cubicBezTo>
                <a:cubicBezTo>
                  <a:pt x="8291" y="8420"/>
                  <a:pt x="9000" y="11349"/>
                  <a:pt x="10770" y="11349"/>
                </a:cubicBezTo>
                <a:cubicBezTo>
                  <a:pt x="12186" y="11349"/>
                  <a:pt x="13249" y="8420"/>
                  <a:pt x="13603" y="6590"/>
                </a:cubicBezTo>
                <a:cubicBezTo>
                  <a:pt x="15727" y="6590"/>
                  <a:pt x="15727" y="6590"/>
                  <a:pt x="15727" y="6590"/>
                </a:cubicBezTo>
                <a:cubicBezTo>
                  <a:pt x="15727" y="7688"/>
                  <a:pt x="14665" y="13546"/>
                  <a:pt x="10770" y="13546"/>
                </a:cubicBezTo>
                <a:close/>
                <a:moveTo>
                  <a:pt x="20685" y="2563"/>
                </a:moveTo>
                <a:cubicBezTo>
                  <a:pt x="20331" y="2197"/>
                  <a:pt x="18206" y="732"/>
                  <a:pt x="17852" y="366"/>
                </a:cubicBezTo>
                <a:cubicBezTo>
                  <a:pt x="17498" y="0"/>
                  <a:pt x="17144" y="0"/>
                  <a:pt x="16790" y="0"/>
                </a:cubicBezTo>
                <a:cubicBezTo>
                  <a:pt x="4750" y="0"/>
                  <a:pt x="4750" y="0"/>
                  <a:pt x="4750" y="0"/>
                </a:cubicBezTo>
                <a:cubicBezTo>
                  <a:pt x="4396" y="0"/>
                  <a:pt x="3688" y="0"/>
                  <a:pt x="3334" y="366"/>
                </a:cubicBezTo>
                <a:cubicBezTo>
                  <a:pt x="2980" y="732"/>
                  <a:pt x="855" y="2197"/>
                  <a:pt x="501" y="2563"/>
                </a:cubicBezTo>
                <a:cubicBezTo>
                  <a:pt x="147" y="2929"/>
                  <a:pt x="-207" y="3295"/>
                  <a:pt x="147" y="4027"/>
                </a:cubicBezTo>
                <a:cubicBezTo>
                  <a:pt x="147" y="4759"/>
                  <a:pt x="2272" y="20868"/>
                  <a:pt x="2272" y="20868"/>
                </a:cubicBezTo>
                <a:cubicBezTo>
                  <a:pt x="2626" y="21234"/>
                  <a:pt x="2980" y="21600"/>
                  <a:pt x="3334" y="21600"/>
                </a:cubicBezTo>
                <a:cubicBezTo>
                  <a:pt x="17852" y="21600"/>
                  <a:pt x="17852" y="21600"/>
                  <a:pt x="17852" y="21600"/>
                </a:cubicBezTo>
                <a:cubicBezTo>
                  <a:pt x="18206" y="21600"/>
                  <a:pt x="18914" y="21234"/>
                  <a:pt x="18914" y="20868"/>
                </a:cubicBezTo>
                <a:cubicBezTo>
                  <a:pt x="18914" y="20868"/>
                  <a:pt x="21039" y="4759"/>
                  <a:pt x="21393" y="4027"/>
                </a:cubicBezTo>
                <a:cubicBezTo>
                  <a:pt x="21393" y="3295"/>
                  <a:pt x="21039" y="2929"/>
                  <a:pt x="20685" y="25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7392194" y="5102112"/>
            <a:ext cx="209550" cy="168275"/>
          </a:xfrm>
          <a:custGeom>
            <a:avLst/>
            <a:gdLst>
              <a:gd name="T0" fmla="*/ 9883125 w 21600"/>
              <a:gd name="T1" fmla="*/ 5098499 h 21600"/>
              <a:gd name="T2" fmla="*/ 9883125 w 21600"/>
              <a:gd name="T3" fmla="*/ 5098499 h 21600"/>
              <a:gd name="T4" fmla="*/ 9883125 w 21600"/>
              <a:gd name="T5" fmla="*/ 5098499 h 21600"/>
              <a:gd name="T6" fmla="*/ 9883125 w 21600"/>
              <a:gd name="T7" fmla="*/ 5098499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7280" y="13500"/>
                </a:moveTo>
                <a:lnTo>
                  <a:pt x="4320" y="13500"/>
                </a:lnTo>
                <a:lnTo>
                  <a:pt x="4320" y="2700"/>
                </a:lnTo>
                <a:lnTo>
                  <a:pt x="17280" y="2700"/>
                </a:lnTo>
                <a:cubicBezTo>
                  <a:pt x="17280" y="2700"/>
                  <a:pt x="17280" y="13500"/>
                  <a:pt x="17280" y="13500"/>
                </a:cubicBezTo>
                <a:close/>
                <a:moveTo>
                  <a:pt x="7560" y="18900"/>
                </a:moveTo>
                <a:lnTo>
                  <a:pt x="8208" y="17550"/>
                </a:lnTo>
                <a:lnTo>
                  <a:pt x="13392" y="17550"/>
                </a:lnTo>
                <a:lnTo>
                  <a:pt x="14040" y="18900"/>
                </a:lnTo>
                <a:cubicBezTo>
                  <a:pt x="14040" y="18900"/>
                  <a:pt x="7560" y="18900"/>
                  <a:pt x="7560" y="18900"/>
                </a:cubicBezTo>
                <a:close/>
                <a:moveTo>
                  <a:pt x="21334" y="18402"/>
                </a:moveTo>
                <a:cubicBezTo>
                  <a:pt x="21068" y="17901"/>
                  <a:pt x="19440" y="14850"/>
                  <a:pt x="19440" y="14850"/>
                </a:cubicBezTo>
                <a:lnTo>
                  <a:pt x="19440" y="2700"/>
                </a:lnTo>
                <a:cubicBezTo>
                  <a:pt x="19440" y="1212"/>
                  <a:pt x="18468" y="0"/>
                  <a:pt x="17280" y="0"/>
                </a:cubicBezTo>
                <a:lnTo>
                  <a:pt x="4320" y="0"/>
                </a:lnTo>
                <a:cubicBezTo>
                  <a:pt x="3131" y="0"/>
                  <a:pt x="2160" y="1212"/>
                  <a:pt x="2160" y="2700"/>
                </a:cubicBezTo>
                <a:lnTo>
                  <a:pt x="2160" y="14850"/>
                </a:lnTo>
                <a:cubicBezTo>
                  <a:pt x="2160" y="14850"/>
                  <a:pt x="532" y="17901"/>
                  <a:pt x="266" y="18402"/>
                </a:cubicBezTo>
                <a:cubicBezTo>
                  <a:pt x="0" y="18900"/>
                  <a:pt x="0" y="19188"/>
                  <a:pt x="0" y="19575"/>
                </a:cubicBezTo>
                <a:lnTo>
                  <a:pt x="0" y="20250"/>
                </a:lnTo>
                <a:cubicBezTo>
                  <a:pt x="0" y="20925"/>
                  <a:pt x="540" y="21600"/>
                  <a:pt x="1079" y="21600"/>
                </a:cubicBezTo>
                <a:lnTo>
                  <a:pt x="20521" y="21600"/>
                </a:lnTo>
                <a:cubicBezTo>
                  <a:pt x="21060" y="21600"/>
                  <a:pt x="21600" y="20925"/>
                  <a:pt x="21600" y="20250"/>
                </a:cubicBezTo>
                <a:lnTo>
                  <a:pt x="21600" y="19575"/>
                </a:lnTo>
                <a:cubicBezTo>
                  <a:pt x="21600" y="19188"/>
                  <a:pt x="21600" y="18900"/>
                  <a:pt x="21334" y="184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982745" y="2704987"/>
            <a:ext cx="180975" cy="198437"/>
          </a:xfrm>
          <a:custGeom>
            <a:avLst/>
            <a:gdLst>
              <a:gd name="T0" fmla="*/ 6364715 w 21600"/>
              <a:gd name="T1" fmla="*/ 8347831 h 21600"/>
              <a:gd name="T2" fmla="*/ 6364715 w 21600"/>
              <a:gd name="T3" fmla="*/ 8347831 h 21600"/>
              <a:gd name="T4" fmla="*/ 6364715 w 21600"/>
              <a:gd name="T5" fmla="*/ 8347831 h 21600"/>
              <a:gd name="T6" fmla="*/ 6364715 w 21600"/>
              <a:gd name="T7" fmla="*/ 834783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7548" y="10800"/>
                  <a:pt x="4909" y="8381"/>
                  <a:pt x="4909" y="5400"/>
                </a:cubicBezTo>
                <a:cubicBezTo>
                  <a:pt x="4909" y="2419"/>
                  <a:pt x="7548" y="0"/>
                  <a:pt x="10800" y="0"/>
                </a:cubicBezTo>
                <a:cubicBezTo>
                  <a:pt x="14052" y="0"/>
                  <a:pt x="16691" y="2419"/>
                  <a:pt x="16691" y="5400"/>
                </a:cubicBezTo>
                <a:cubicBezTo>
                  <a:pt x="16691" y="8381"/>
                  <a:pt x="14052" y="10800"/>
                  <a:pt x="10800" y="10800"/>
                </a:cubicBezTo>
                <a:close/>
                <a:moveTo>
                  <a:pt x="17504" y="21600"/>
                </a:moveTo>
                <a:lnTo>
                  <a:pt x="4096" y="21600"/>
                </a:lnTo>
                <a:cubicBezTo>
                  <a:pt x="1657" y="21600"/>
                  <a:pt x="0" y="20236"/>
                  <a:pt x="0" y="17958"/>
                </a:cubicBezTo>
                <a:cubicBezTo>
                  <a:pt x="0" y="14780"/>
                  <a:pt x="813" y="9900"/>
                  <a:pt x="5308" y="9900"/>
                </a:cubicBezTo>
                <a:cubicBezTo>
                  <a:pt x="5784" y="9900"/>
                  <a:pt x="7793" y="11855"/>
                  <a:pt x="10800" y="11855"/>
                </a:cubicBezTo>
                <a:cubicBezTo>
                  <a:pt x="13807" y="11855"/>
                  <a:pt x="15816" y="9900"/>
                  <a:pt x="16292" y="9900"/>
                </a:cubicBezTo>
                <a:cubicBezTo>
                  <a:pt x="20787" y="9900"/>
                  <a:pt x="21600" y="14780"/>
                  <a:pt x="21600" y="17958"/>
                </a:cubicBezTo>
                <a:cubicBezTo>
                  <a:pt x="21600" y="20236"/>
                  <a:pt x="19943" y="21600"/>
                  <a:pt x="17504" y="216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 bwMode="auto">
          <a:xfrm>
            <a:off x="8349457" y="2704987"/>
            <a:ext cx="2906712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354219" y="2323986"/>
            <a:ext cx="2330450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3" name="出自【趣你的PPT】(微信:qunideppt)：最优质的PPT资源库"/>
          <p:cNvSpPr txBox="1">
            <a:spLocks/>
          </p:cNvSpPr>
          <p:nvPr/>
        </p:nvSpPr>
        <p:spPr bwMode="auto">
          <a:xfrm>
            <a:off x="7828757" y="5108462"/>
            <a:ext cx="2906712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833519" y="4727461"/>
            <a:ext cx="2330450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5" name="出自【趣你的PPT】(微信:qunideppt)：最优质的PPT资源库"/>
          <p:cNvSpPr txBox="1">
            <a:spLocks/>
          </p:cNvSpPr>
          <p:nvPr/>
        </p:nvSpPr>
        <p:spPr bwMode="auto">
          <a:xfrm>
            <a:off x="935832" y="3193937"/>
            <a:ext cx="2906712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512094" y="2812937"/>
            <a:ext cx="2330450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 flipH="1">
            <a:off x="-481806" y="4902200"/>
            <a:ext cx="2305050" cy="230505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 flipH="1">
            <a:off x="1864518" y="5172075"/>
            <a:ext cx="473075" cy="471488"/>
          </a:xfrm>
          <a:custGeom>
            <a:avLst/>
            <a:gdLst>
              <a:gd name="T0" fmla="*/ 136549500 w 19678"/>
              <a:gd name="T1" fmla="*/ 135634888 h 19678"/>
              <a:gd name="T2" fmla="*/ 136549500 w 19678"/>
              <a:gd name="T3" fmla="*/ 135634888 h 19678"/>
              <a:gd name="T4" fmla="*/ 136549500 w 19678"/>
              <a:gd name="T5" fmla="*/ 135634888 h 19678"/>
              <a:gd name="T6" fmla="*/ 136549500 w 19678"/>
              <a:gd name="T7" fmla="*/ 135634888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 flipH="1">
            <a:off x="1877218" y="6403975"/>
            <a:ext cx="223837" cy="223838"/>
          </a:xfrm>
          <a:custGeom>
            <a:avLst/>
            <a:gdLst>
              <a:gd name="T0" fmla="*/ 14461306 w 19678"/>
              <a:gd name="T1" fmla="*/ 14459976 h 19679"/>
              <a:gd name="T2" fmla="*/ 14461306 w 19678"/>
              <a:gd name="T3" fmla="*/ 14459976 h 19679"/>
              <a:gd name="T4" fmla="*/ 14461306 w 19678"/>
              <a:gd name="T5" fmla="*/ 14459976 h 19679"/>
              <a:gd name="T6" fmla="*/ 14461306 w 19678"/>
              <a:gd name="T7" fmla="*/ 14459976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 flipH="1">
            <a:off x="151605" y="3863976"/>
            <a:ext cx="925513" cy="923925"/>
          </a:xfrm>
          <a:custGeom>
            <a:avLst/>
            <a:gdLst>
              <a:gd name="T0" fmla="*/ 1022944231 w 19679"/>
              <a:gd name="T1" fmla="*/ 1019436891 h 19679"/>
              <a:gd name="T2" fmla="*/ 1022944231 w 19679"/>
              <a:gd name="T3" fmla="*/ 1019436891 h 19679"/>
              <a:gd name="T4" fmla="*/ 1022944231 w 19679"/>
              <a:gd name="T5" fmla="*/ 1019436891 h 19679"/>
              <a:gd name="T6" fmla="*/ 1022944231 w 19679"/>
              <a:gd name="T7" fmla="*/ 1019436891 h 1967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 flipH="1">
            <a:off x="3329781" y="5961063"/>
            <a:ext cx="617538" cy="615950"/>
          </a:xfrm>
          <a:custGeom>
            <a:avLst/>
            <a:gdLst>
              <a:gd name="T0" fmla="*/ 303688707 w 19679"/>
              <a:gd name="T1" fmla="*/ 302159566 h 19678"/>
              <a:gd name="T2" fmla="*/ 303688707 w 19679"/>
              <a:gd name="T3" fmla="*/ 302159566 h 19678"/>
              <a:gd name="T4" fmla="*/ 303688707 w 19679"/>
              <a:gd name="T5" fmla="*/ 302159566 h 19678"/>
              <a:gd name="T6" fmla="*/ 303688707 w 19679"/>
              <a:gd name="T7" fmla="*/ 302159566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13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3607469" y="1926313"/>
            <a:ext cx="4977063" cy="2417087"/>
          </a:xfrm>
          <a:prstGeom prst="rect">
            <a:avLst/>
          </a:prstGeom>
          <a:solidFill>
            <a:srgbClr val="92BF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 7出自【趣你的PPT】(微信:qunideppt)：最优质的PPT资源库"/>
          <p:cNvGrpSpPr/>
          <p:nvPr/>
        </p:nvGrpSpPr>
        <p:grpSpPr>
          <a:xfrm>
            <a:off x="4395043" y="-4855"/>
            <a:ext cx="3401914" cy="1931168"/>
            <a:chOff x="3921005" y="-4855"/>
            <a:chExt cx="3779891" cy="1931168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3921005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rgbClr val="92BFDB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7646784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rgbClr val="92BFDB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4699111" y="1886572"/>
            <a:ext cx="294606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PART 3</a:t>
            </a:r>
            <a:endParaRPr kumimoji="1" lang="zh-CN" altLang="en-US" sz="80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926346" y="3134856"/>
            <a:ext cx="43393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</p:spTree>
    <p:extLst>
      <p:ext uri="{BB962C8B-B14F-4D97-AF65-F5344CB8AC3E}">
        <p14:creationId xmlns:p14="http://schemas.microsoft.com/office/powerpoint/2010/main" val="1438706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3907749" y="2409036"/>
            <a:ext cx="629263" cy="631076"/>
          </a:xfrm>
          <a:custGeom>
            <a:avLst/>
            <a:gdLst>
              <a:gd name="T0" fmla="*/ 216118912 w 19678"/>
              <a:gd name="T1" fmla="*/ 217365970 h 19678"/>
              <a:gd name="T2" fmla="*/ 216118912 w 19678"/>
              <a:gd name="T3" fmla="*/ 217365970 h 19678"/>
              <a:gd name="T4" fmla="*/ 216118912 w 19678"/>
              <a:gd name="T5" fmla="*/ 217365970 h 19678"/>
              <a:gd name="T6" fmla="*/ 216118912 w 19678"/>
              <a:gd name="T7" fmla="*/ 217365970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7732287" y="2409036"/>
            <a:ext cx="631076" cy="631076"/>
          </a:xfrm>
          <a:custGeom>
            <a:avLst/>
            <a:gdLst>
              <a:gd name="T0" fmla="*/ 217365970 w 19678"/>
              <a:gd name="T1" fmla="*/ 217365970 h 19678"/>
              <a:gd name="T2" fmla="*/ 217365970 w 19678"/>
              <a:gd name="T3" fmla="*/ 217365970 h 19678"/>
              <a:gd name="T4" fmla="*/ 217365970 w 19678"/>
              <a:gd name="T5" fmla="*/ 217365970 h 19678"/>
              <a:gd name="T6" fmla="*/ 217365970 w 19678"/>
              <a:gd name="T7" fmla="*/ 217365970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907749" y="4153562"/>
            <a:ext cx="629263" cy="631076"/>
          </a:xfrm>
          <a:custGeom>
            <a:avLst/>
            <a:gdLst>
              <a:gd name="T0" fmla="*/ 216118912 w 19678"/>
              <a:gd name="T1" fmla="*/ 217365970 h 19678"/>
              <a:gd name="T2" fmla="*/ 216118912 w 19678"/>
              <a:gd name="T3" fmla="*/ 217365970 h 19678"/>
              <a:gd name="T4" fmla="*/ 216118912 w 19678"/>
              <a:gd name="T5" fmla="*/ 217365970 h 19678"/>
              <a:gd name="T6" fmla="*/ 216118912 w 19678"/>
              <a:gd name="T7" fmla="*/ 217365970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7732287" y="4153562"/>
            <a:ext cx="631076" cy="631076"/>
          </a:xfrm>
          <a:custGeom>
            <a:avLst/>
            <a:gdLst>
              <a:gd name="T0" fmla="*/ 217365970 w 19678"/>
              <a:gd name="T1" fmla="*/ 217365970 h 19678"/>
              <a:gd name="T2" fmla="*/ 217365970 w 19678"/>
              <a:gd name="T3" fmla="*/ 217365970 h 19678"/>
              <a:gd name="T4" fmla="*/ 217365970 w 19678"/>
              <a:gd name="T5" fmla="*/ 217365970 h 19678"/>
              <a:gd name="T6" fmla="*/ 217365970 w 19678"/>
              <a:gd name="T7" fmla="*/ 217365970 h 19678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326763" y="2470694"/>
            <a:ext cx="1726392" cy="2419125"/>
          </a:xfrm>
          <a:custGeom>
            <a:avLst/>
            <a:gdLst>
              <a:gd name="T0" fmla="*/ 2147483646 w 20957"/>
              <a:gd name="T1" fmla="*/ 2147483646 h 21275"/>
              <a:gd name="T2" fmla="*/ 2147483646 w 20957"/>
              <a:gd name="T3" fmla="*/ 2147483646 h 21275"/>
              <a:gd name="T4" fmla="*/ 2147483646 w 20957"/>
              <a:gd name="T5" fmla="*/ 2147483646 h 21275"/>
              <a:gd name="T6" fmla="*/ 2147483646 w 20957"/>
              <a:gd name="T7" fmla="*/ 2147483646 h 21275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957" h="21275" extrusionOk="0">
                <a:moveTo>
                  <a:pt x="1878" y="21022"/>
                </a:moveTo>
                <a:cubicBezTo>
                  <a:pt x="2337" y="19956"/>
                  <a:pt x="3030" y="18456"/>
                  <a:pt x="3960" y="16287"/>
                </a:cubicBezTo>
                <a:cubicBezTo>
                  <a:pt x="8012" y="15822"/>
                  <a:pt x="9688" y="16657"/>
                  <a:pt x="12261" y="13325"/>
                </a:cubicBezTo>
                <a:cubicBezTo>
                  <a:pt x="10173" y="13788"/>
                  <a:pt x="7655" y="12465"/>
                  <a:pt x="7790" y="11891"/>
                </a:cubicBezTo>
                <a:cubicBezTo>
                  <a:pt x="7926" y="11318"/>
                  <a:pt x="13647" y="12304"/>
                  <a:pt x="17394" y="8446"/>
                </a:cubicBezTo>
                <a:cubicBezTo>
                  <a:pt x="12672" y="9202"/>
                  <a:pt x="11161" y="7539"/>
                  <a:pt x="11770" y="7288"/>
                </a:cubicBezTo>
                <a:cubicBezTo>
                  <a:pt x="13176" y="6709"/>
                  <a:pt x="17348" y="7047"/>
                  <a:pt x="19572" y="5476"/>
                </a:cubicBezTo>
                <a:cubicBezTo>
                  <a:pt x="20719" y="4668"/>
                  <a:pt x="21256" y="2702"/>
                  <a:pt x="20789" y="2001"/>
                </a:cubicBezTo>
                <a:cubicBezTo>
                  <a:pt x="20229" y="1153"/>
                  <a:pt x="16813" y="-112"/>
                  <a:pt x="14930" y="8"/>
                </a:cubicBezTo>
                <a:cubicBezTo>
                  <a:pt x="13047" y="126"/>
                  <a:pt x="10094" y="5207"/>
                  <a:pt x="9217" y="5168"/>
                </a:cubicBezTo>
                <a:cubicBezTo>
                  <a:pt x="8342" y="5128"/>
                  <a:pt x="8164" y="2891"/>
                  <a:pt x="9694" y="812"/>
                </a:cubicBezTo>
                <a:cubicBezTo>
                  <a:pt x="8082" y="1330"/>
                  <a:pt x="5127" y="2939"/>
                  <a:pt x="4201" y="4314"/>
                </a:cubicBezTo>
                <a:cubicBezTo>
                  <a:pt x="2475" y="6872"/>
                  <a:pt x="4362" y="12744"/>
                  <a:pt x="3758" y="12953"/>
                </a:cubicBezTo>
                <a:cubicBezTo>
                  <a:pt x="3151" y="13162"/>
                  <a:pt x="1114" y="10259"/>
                  <a:pt x="506" y="8943"/>
                </a:cubicBezTo>
                <a:cubicBezTo>
                  <a:pt x="-325" y="10961"/>
                  <a:pt x="-344" y="12982"/>
                  <a:pt x="2083" y="15666"/>
                </a:cubicBezTo>
                <a:cubicBezTo>
                  <a:pt x="1168" y="17428"/>
                  <a:pt x="668" y="19456"/>
                  <a:pt x="592" y="20487"/>
                </a:cubicBezTo>
                <a:cubicBezTo>
                  <a:pt x="556" y="21311"/>
                  <a:pt x="1675" y="21488"/>
                  <a:pt x="1878" y="21022"/>
                </a:cubicBezTo>
                <a:close/>
              </a:path>
            </a:pathLst>
          </a:custGeom>
          <a:solidFill>
            <a:srgbClr val="C07FBC"/>
          </a:solidFill>
          <a:ln>
            <a:noFill/>
          </a:ln>
          <a:extLst/>
        </p:spPr>
        <p:txBody>
          <a:bodyPr lIns="22854" tIns="22854" rIns="22854" b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332204" y="2619395"/>
            <a:ext cx="1472511" cy="2060064"/>
          </a:xfrm>
          <a:custGeom>
            <a:avLst/>
            <a:gdLst>
              <a:gd name="T0" fmla="*/ 2147483646 w 20957"/>
              <a:gd name="T1" fmla="*/ 2147483646 h 21275"/>
              <a:gd name="T2" fmla="*/ 2147483646 w 20957"/>
              <a:gd name="T3" fmla="*/ 2147483646 h 21275"/>
              <a:gd name="T4" fmla="*/ 2147483646 w 20957"/>
              <a:gd name="T5" fmla="*/ 2147483646 h 21275"/>
              <a:gd name="T6" fmla="*/ 2147483646 w 20957"/>
              <a:gd name="T7" fmla="*/ 2147483646 h 21275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957" h="21275" extrusionOk="0">
                <a:moveTo>
                  <a:pt x="1878" y="21022"/>
                </a:moveTo>
                <a:cubicBezTo>
                  <a:pt x="2337" y="19956"/>
                  <a:pt x="3030" y="18456"/>
                  <a:pt x="3960" y="16287"/>
                </a:cubicBezTo>
                <a:cubicBezTo>
                  <a:pt x="8012" y="15822"/>
                  <a:pt x="9688" y="16657"/>
                  <a:pt x="12261" y="13325"/>
                </a:cubicBezTo>
                <a:cubicBezTo>
                  <a:pt x="10173" y="13788"/>
                  <a:pt x="7655" y="12465"/>
                  <a:pt x="7790" y="11891"/>
                </a:cubicBezTo>
                <a:cubicBezTo>
                  <a:pt x="7926" y="11318"/>
                  <a:pt x="13647" y="12304"/>
                  <a:pt x="17394" y="8446"/>
                </a:cubicBezTo>
                <a:cubicBezTo>
                  <a:pt x="12672" y="9202"/>
                  <a:pt x="11161" y="7539"/>
                  <a:pt x="11770" y="7288"/>
                </a:cubicBezTo>
                <a:cubicBezTo>
                  <a:pt x="13176" y="6709"/>
                  <a:pt x="17348" y="7047"/>
                  <a:pt x="19572" y="5476"/>
                </a:cubicBezTo>
                <a:cubicBezTo>
                  <a:pt x="20719" y="4668"/>
                  <a:pt x="21256" y="2702"/>
                  <a:pt x="20789" y="2001"/>
                </a:cubicBezTo>
                <a:cubicBezTo>
                  <a:pt x="20229" y="1153"/>
                  <a:pt x="16813" y="-112"/>
                  <a:pt x="14930" y="8"/>
                </a:cubicBezTo>
                <a:cubicBezTo>
                  <a:pt x="13047" y="126"/>
                  <a:pt x="10094" y="5207"/>
                  <a:pt x="9217" y="5168"/>
                </a:cubicBezTo>
                <a:cubicBezTo>
                  <a:pt x="8342" y="5128"/>
                  <a:pt x="8164" y="2891"/>
                  <a:pt x="9694" y="812"/>
                </a:cubicBezTo>
                <a:cubicBezTo>
                  <a:pt x="8082" y="1330"/>
                  <a:pt x="5127" y="2939"/>
                  <a:pt x="4201" y="4314"/>
                </a:cubicBezTo>
                <a:cubicBezTo>
                  <a:pt x="2475" y="6872"/>
                  <a:pt x="4362" y="12744"/>
                  <a:pt x="3758" y="12953"/>
                </a:cubicBezTo>
                <a:cubicBezTo>
                  <a:pt x="3151" y="13162"/>
                  <a:pt x="1114" y="10259"/>
                  <a:pt x="506" y="8943"/>
                </a:cubicBezTo>
                <a:cubicBezTo>
                  <a:pt x="-325" y="10961"/>
                  <a:pt x="-344" y="12982"/>
                  <a:pt x="2083" y="15666"/>
                </a:cubicBezTo>
                <a:cubicBezTo>
                  <a:pt x="1168" y="17428"/>
                  <a:pt x="668" y="19456"/>
                  <a:pt x="592" y="20487"/>
                </a:cubicBezTo>
                <a:cubicBezTo>
                  <a:pt x="556" y="21311"/>
                  <a:pt x="1675" y="21488"/>
                  <a:pt x="1878" y="210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tIns="22854" rIns="22854" b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7948085" y="2624837"/>
            <a:ext cx="197665" cy="1994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033" y="10800"/>
                </a:moveTo>
                <a:lnTo>
                  <a:pt x="15429" y="7196"/>
                </a:lnTo>
                <a:lnTo>
                  <a:pt x="15429" y="10800"/>
                </a:lnTo>
                <a:cubicBezTo>
                  <a:pt x="15429" y="10800"/>
                  <a:pt x="19033" y="10800"/>
                  <a:pt x="19033" y="10800"/>
                </a:cubicBezTo>
                <a:close/>
                <a:moveTo>
                  <a:pt x="20057" y="20057"/>
                </a:moveTo>
                <a:lnTo>
                  <a:pt x="20057" y="12343"/>
                </a:lnTo>
                <a:lnTo>
                  <a:pt x="15043" y="12343"/>
                </a:lnTo>
                <a:cubicBezTo>
                  <a:pt x="14404" y="12343"/>
                  <a:pt x="13886" y="11825"/>
                  <a:pt x="13886" y="11186"/>
                </a:cubicBezTo>
                <a:lnTo>
                  <a:pt x="13886" y="6171"/>
                </a:lnTo>
                <a:lnTo>
                  <a:pt x="9257" y="6171"/>
                </a:lnTo>
                <a:lnTo>
                  <a:pt x="9257" y="20057"/>
                </a:lnTo>
                <a:cubicBezTo>
                  <a:pt x="9257" y="20057"/>
                  <a:pt x="20057" y="20057"/>
                  <a:pt x="20057" y="20057"/>
                </a:cubicBezTo>
                <a:close/>
                <a:moveTo>
                  <a:pt x="12343" y="1929"/>
                </a:moveTo>
                <a:cubicBezTo>
                  <a:pt x="12343" y="1724"/>
                  <a:pt x="12162" y="1543"/>
                  <a:pt x="11957" y="1543"/>
                </a:cubicBezTo>
                <a:lnTo>
                  <a:pt x="3471" y="1543"/>
                </a:lnTo>
                <a:cubicBezTo>
                  <a:pt x="3267" y="1543"/>
                  <a:pt x="3086" y="1724"/>
                  <a:pt x="3086" y="1929"/>
                </a:cubicBezTo>
                <a:lnTo>
                  <a:pt x="3086" y="2700"/>
                </a:lnTo>
                <a:cubicBezTo>
                  <a:pt x="3086" y="2905"/>
                  <a:pt x="3267" y="3086"/>
                  <a:pt x="3471" y="3086"/>
                </a:cubicBezTo>
                <a:lnTo>
                  <a:pt x="11957" y="3086"/>
                </a:lnTo>
                <a:cubicBezTo>
                  <a:pt x="12162" y="3086"/>
                  <a:pt x="12343" y="2905"/>
                  <a:pt x="12343" y="2700"/>
                </a:cubicBezTo>
                <a:cubicBezTo>
                  <a:pt x="12343" y="2700"/>
                  <a:pt x="12343" y="1929"/>
                  <a:pt x="12343" y="1929"/>
                </a:cubicBezTo>
                <a:close/>
                <a:moveTo>
                  <a:pt x="21600" y="20443"/>
                </a:moveTo>
                <a:cubicBezTo>
                  <a:pt x="21600" y="21082"/>
                  <a:pt x="21082" y="21600"/>
                  <a:pt x="20443" y="21600"/>
                </a:cubicBezTo>
                <a:lnTo>
                  <a:pt x="8871" y="21600"/>
                </a:lnTo>
                <a:cubicBezTo>
                  <a:pt x="8233" y="21600"/>
                  <a:pt x="7714" y="21082"/>
                  <a:pt x="7714" y="20443"/>
                </a:cubicBezTo>
                <a:lnTo>
                  <a:pt x="7714" y="18514"/>
                </a:lnTo>
                <a:lnTo>
                  <a:pt x="1157" y="18514"/>
                </a:lnTo>
                <a:cubicBezTo>
                  <a:pt x="518" y="18514"/>
                  <a:pt x="0" y="17996"/>
                  <a:pt x="0" y="17357"/>
                </a:cubicBezTo>
                <a:lnTo>
                  <a:pt x="0" y="1157"/>
                </a:lnTo>
                <a:cubicBezTo>
                  <a:pt x="0" y="518"/>
                  <a:pt x="518" y="0"/>
                  <a:pt x="1157" y="0"/>
                </a:cubicBezTo>
                <a:lnTo>
                  <a:pt x="14271" y="0"/>
                </a:lnTo>
                <a:cubicBezTo>
                  <a:pt x="14910" y="0"/>
                  <a:pt x="15429" y="518"/>
                  <a:pt x="15429" y="1157"/>
                </a:cubicBezTo>
                <a:lnTo>
                  <a:pt x="15429" y="5111"/>
                </a:lnTo>
                <a:cubicBezTo>
                  <a:pt x="15585" y="5207"/>
                  <a:pt x="15730" y="5316"/>
                  <a:pt x="15862" y="5448"/>
                </a:cubicBezTo>
                <a:lnTo>
                  <a:pt x="20780" y="10366"/>
                </a:lnTo>
                <a:cubicBezTo>
                  <a:pt x="21238" y="10824"/>
                  <a:pt x="21600" y="11704"/>
                  <a:pt x="21600" y="12343"/>
                </a:cubicBezTo>
                <a:cubicBezTo>
                  <a:pt x="21600" y="12343"/>
                  <a:pt x="21600" y="20443"/>
                  <a:pt x="21600" y="20443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2224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121734" y="4369362"/>
            <a:ext cx="201292" cy="201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8" y="14954"/>
                </a:moveTo>
                <a:lnTo>
                  <a:pt x="19938" y="6698"/>
                </a:lnTo>
                <a:lnTo>
                  <a:pt x="11631" y="9723"/>
                </a:lnTo>
                <a:lnTo>
                  <a:pt x="11631" y="19484"/>
                </a:lnTo>
                <a:cubicBezTo>
                  <a:pt x="11631" y="19484"/>
                  <a:pt x="19938" y="14954"/>
                  <a:pt x="19938" y="14954"/>
                </a:cubicBezTo>
                <a:close/>
                <a:moveTo>
                  <a:pt x="19861" y="4959"/>
                </a:moveTo>
                <a:lnTo>
                  <a:pt x="10800" y="1662"/>
                </a:lnTo>
                <a:lnTo>
                  <a:pt x="1739" y="4959"/>
                </a:lnTo>
                <a:lnTo>
                  <a:pt x="10800" y="8256"/>
                </a:lnTo>
                <a:cubicBezTo>
                  <a:pt x="10800" y="8256"/>
                  <a:pt x="19861" y="4959"/>
                  <a:pt x="19861" y="4959"/>
                </a:cubicBezTo>
                <a:close/>
                <a:moveTo>
                  <a:pt x="21600" y="14954"/>
                </a:moveTo>
                <a:cubicBezTo>
                  <a:pt x="21600" y="15564"/>
                  <a:pt x="21262" y="16122"/>
                  <a:pt x="20730" y="16408"/>
                </a:cubicBezTo>
                <a:lnTo>
                  <a:pt x="11592" y="21392"/>
                </a:lnTo>
                <a:cubicBezTo>
                  <a:pt x="11345" y="21535"/>
                  <a:pt x="11073" y="21600"/>
                  <a:pt x="10800" y="21600"/>
                </a:cubicBezTo>
                <a:cubicBezTo>
                  <a:pt x="10527" y="21600"/>
                  <a:pt x="10255" y="21535"/>
                  <a:pt x="10008" y="21392"/>
                </a:cubicBezTo>
                <a:lnTo>
                  <a:pt x="870" y="16408"/>
                </a:lnTo>
                <a:cubicBezTo>
                  <a:pt x="338" y="16122"/>
                  <a:pt x="0" y="15564"/>
                  <a:pt x="0" y="14954"/>
                </a:cubicBezTo>
                <a:lnTo>
                  <a:pt x="0" y="4985"/>
                </a:lnTo>
                <a:cubicBezTo>
                  <a:pt x="0" y="4284"/>
                  <a:pt x="441" y="3661"/>
                  <a:pt x="1090" y="3427"/>
                </a:cubicBezTo>
                <a:lnTo>
                  <a:pt x="10229" y="104"/>
                </a:lnTo>
                <a:cubicBezTo>
                  <a:pt x="10411" y="39"/>
                  <a:pt x="10605" y="0"/>
                  <a:pt x="10800" y="0"/>
                </a:cubicBezTo>
                <a:cubicBezTo>
                  <a:pt x="10995" y="0"/>
                  <a:pt x="11189" y="39"/>
                  <a:pt x="11371" y="104"/>
                </a:cubicBezTo>
                <a:lnTo>
                  <a:pt x="20510" y="3427"/>
                </a:lnTo>
                <a:cubicBezTo>
                  <a:pt x="21159" y="3661"/>
                  <a:pt x="21600" y="4284"/>
                  <a:pt x="21600" y="4985"/>
                </a:cubicBezTo>
                <a:cubicBezTo>
                  <a:pt x="21600" y="4985"/>
                  <a:pt x="21600" y="14954"/>
                  <a:pt x="21600" y="1495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2224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121734" y="2613956"/>
            <a:ext cx="201292" cy="2212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2160"/>
                </a:moveTo>
                <a:lnTo>
                  <a:pt x="12600" y="2160"/>
                </a:lnTo>
                <a:lnTo>
                  <a:pt x="12000" y="0"/>
                </a:lnTo>
                <a:lnTo>
                  <a:pt x="9600" y="0"/>
                </a:lnTo>
                <a:lnTo>
                  <a:pt x="9000" y="2160"/>
                </a:lnTo>
                <a:lnTo>
                  <a:pt x="1200" y="2160"/>
                </a:lnTo>
                <a:cubicBezTo>
                  <a:pt x="536" y="2160"/>
                  <a:pt x="0" y="2642"/>
                  <a:pt x="0" y="3240"/>
                </a:cubicBezTo>
                <a:lnTo>
                  <a:pt x="0" y="15120"/>
                </a:lnTo>
                <a:cubicBezTo>
                  <a:pt x="0" y="15716"/>
                  <a:pt x="536" y="16200"/>
                  <a:pt x="1200" y="16200"/>
                </a:cubicBezTo>
                <a:lnTo>
                  <a:pt x="20400" y="16200"/>
                </a:lnTo>
                <a:cubicBezTo>
                  <a:pt x="21064" y="16200"/>
                  <a:pt x="21600" y="15716"/>
                  <a:pt x="21600" y="15120"/>
                </a:cubicBezTo>
                <a:lnTo>
                  <a:pt x="21600" y="3240"/>
                </a:lnTo>
                <a:cubicBezTo>
                  <a:pt x="21600" y="2644"/>
                  <a:pt x="21064" y="2160"/>
                  <a:pt x="20400" y="2160"/>
                </a:cubicBezTo>
                <a:close/>
                <a:moveTo>
                  <a:pt x="13913" y="17606"/>
                </a:moveTo>
                <a:lnTo>
                  <a:pt x="15600" y="21600"/>
                </a:lnTo>
                <a:lnTo>
                  <a:pt x="19753" y="21600"/>
                </a:lnTo>
                <a:lnTo>
                  <a:pt x="17472" y="16522"/>
                </a:lnTo>
                <a:cubicBezTo>
                  <a:pt x="17472" y="16522"/>
                  <a:pt x="13913" y="17606"/>
                  <a:pt x="13913" y="17606"/>
                </a:cubicBezTo>
                <a:close/>
                <a:moveTo>
                  <a:pt x="1847" y="21600"/>
                </a:moveTo>
                <a:lnTo>
                  <a:pt x="6000" y="21600"/>
                </a:lnTo>
                <a:lnTo>
                  <a:pt x="7687" y="17606"/>
                </a:lnTo>
                <a:lnTo>
                  <a:pt x="4128" y="16522"/>
                </a:lnTo>
                <a:cubicBezTo>
                  <a:pt x="4128" y="16522"/>
                  <a:pt x="1847" y="21600"/>
                  <a:pt x="1847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2224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953526" y="4358482"/>
            <a:ext cx="188597" cy="2212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5" y="128"/>
                </a:moveTo>
                <a:cubicBezTo>
                  <a:pt x="21128" y="371"/>
                  <a:pt x="21600" y="957"/>
                  <a:pt x="21600" y="1599"/>
                </a:cubicBezTo>
                <a:lnTo>
                  <a:pt x="21600" y="20001"/>
                </a:lnTo>
                <a:cubicBezTo>
                  <a:pt x="21600" y="20643"/>
                  <a:pt x="21128" y="21229"/>
                  <a:pt x="20385" y="21472"/>
                </a:cubicBezTo>
                <a:cubicBezTo>
                  <a:pt x="20149" y="21557"/>
                  <a:pt x="19896" y="21586"/>
                  <a:pt x="19643" y="21586"/>
                </a:cubicBezTo>
                <a:cubicBezTo>
                  <a:pt x="19119" y="21586"/>
                  <a:pt x="18630" y="21429"/>
                  <a:pt x="18242" y="21129"/>
                </a:cubicBezTo>
                <a:lnTo>
                  <a:pt x="10800" y="15076"/>
                </a:lnTo>
                <a:lnTo>
                  <a:pt x="3358" y="21129"/>
                </a:lnTo>
                <a:cubicBezTo>
                  <a:pt x="2970" y="21429"/>
                  <a:pt x="2481" y="21600"/>
                  <a:pt x="1957" y="21600"/>
                </a:cubicBezTo>
                <a:cubicBezTo>
                  <a:pt x="1704" y="21600"/>
                  <a:pt x="1451" y="21557"/>
                  <a:pt x="1215" y="21472"/>
                </a:cubicBezTo>
                <a:cubicBezTo>
                  <a:pt x="472" y="21229"/>
                  <a:pt x="0" y="20643"/>
                  <a:pt x="0" y="20001"/>
                </a:cubicBezTo>
                <a:lnTo>
                  <a:pt x="0" y="1599"/>
                </a:lnTo>
                <a:cubicBezTo>
                  <a:pt x="0" y="957"/>
                  <a:pt x="472" y="371"/>
                  <a:pt x="1215" y="128"/>
                </a:cubicBezTo>
                <a:cubicBezTo>
                  <a:pt x="1451" y="43"/>
                  <a:pt x="1704" y="0"/>
                  <a:pt x="1957" y="0"/>
                </a:cubicBezTo>
                <a:cubicBezTo>
                  <a:pt x="2481" y="0"/>
                  <a:pt x="19119" y="0"/>
                  <a:pt x="19643" y="0"/>
                </a:cubicBezTo>
                <a:cubicBezTo>
                  <a:pt x="19896" y="0"/>
                  <a:pt x="20149" y="43"/>
                  <a:pt x="20385" y="12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2224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 bwMode="auto">
          <a:xfrm>
            <a:off x="8437714" y="2613956"/>
            <a:ext cx="2888350" cy="515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443154" y="2251300"/>
            <a:ext cx="2662125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4" name="出自【趣你的PPT】(微信:qunideppt)：最优质的PPT资源库"/>
          <p:cNvSpPr txBox="1">
            <a:spLocks/>
          </p:cNvSpPr>
          <p:nvPr/>
        </p:nvSpPr>
        <p:spPr bwMode="auto">
          <a:xfrm>
            <a:off x="8437714" y="4481796"/>
            <a:ext cx="288835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443154" y="4119140"/>
            <a:ext cx="2662125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 bwMode="auto">
          <a:xfrm>
            <a:off x="865937" y="4481796"/>
            <a:ext cx="288835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122308" y="4119141"/>
            <a:ext cx="2662125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 bwMode="auto">
          <a:xfrm>
            <a:off x="865937" y="2617583"/>
            <a:ext cx="288835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122308" y="2254928"/>
            <a:ext cx="2662125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738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605951" y="2166939"/>
            <a:ext cx="8980099" cy="3512648"/>
            <a:chOff x="1605951" y="2166939"/>
            <a:chExt cx="8980099" cy="3512648"/>
          </a:xfrm>
        </p:grpSpPr>
        <p:grpSp>
          <p:nvGrpSpPr>
            <p:cNvPr id="12" name="Group 26出自【趣你的PPT】(微信:qunideppt)：最优质的PPT资源库"/>
            <p:cNvGrpSpPr>
              <a:grpSpLocks/>
            </p:cNvGrpSpPr>
            <p:nvPr/>
          </p:nvGrpSpPr>
          <p:grpSpPr bwMode="auto">
            <a:xfrm rot="4081337">
              <a:off x="4475380" y="2165629"/>
              <a:ext cx="3214838" cy="3217458"/>
              <a:chOff x="3519326" y="1754994"/>
              <a:chExt cx="4762530" cy="4763758"/>
            </a:xfrm>
          </p:grpSpPr>
          <p:sp>
            <p:nvSpPr>
              <p:cNvPr id="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98616" y="2383740"/>
                <a:ext cx="2381266" cy="2381879"/>
              </a:xfrm>
              <a:custGeom>
                <a:avLst/>
                <a:gdLst>
                  <a:gd name="T0" fmla="*/ 183 w 819"/>
                  <a:gd name="T1" fmla="*/ 603 h 819"/>
                  <a:gd name="T2" fmla="*/ 256 w 819"/>
                  <a:gd name="T3" fmla="*/ 638 h 819"/>
                  <a:gd name="T4" fmla="*/ 218 w 819"/>
                  <a:gd name="T5" fmla="*/ 731 h 819"/>
                  <a:gd name="T6" fmla="*/ 386 w 819"/>
                  <a:gd name="T7" fmla="*/ 731 h 819"/>
                  <a:gd name="T8" fmla="*/ 347 w 819"/>
                  <a:gd name="T9" fmla="*/ 638 h 819"/>
                  <a:gd name="T10" fmla="*/ 420 w 819"/>
                  <a:gd name="T11" fmla="*/ 603 h 819"/>
                  <a:gd name="T12" fmla="*/ 603 w 819"/>
                  <a:gd name="T13" fmla="*/ 603 h 819"/>
                  <a:gd name="T14" fmla="*/ 603 w 819"/>
                  <a:gd name="T15" fmla="*/ 420 h 819"/>
                  <a:gd name="T16" fmla="*/ 639 w 819"/>
                  <a:gd name="T17" fmla="*/ 347 h 819"/>
                  <a:gd name="T18" fmla="*/ 731 w 819"/>
                  <a:gd name="T19" fmla="*/ 385 h 819"/>
                  <a:gd name="T20" fmla="*/ 731 w 819"/>
                  <a:gd name="T21" fmla="*/ 217 h 819"/>
                  <a:gd name="T22" fmla="*/ 639 w 819"/>
                  <a:gd name="T23" fmla="*/ 256 h 819"/>
                  <a:gd name="T24" fmla="*/ 603 w 819"/>
                  <a:gd name="T25" fmla="*/ 183 h 819"/>
                  <a:gd name="T26" fmla="*/ 603 w 819"/>
                  <a:gd name="T27" fmla="*/ 0 h 819"/>
                  <a:gd name="T28" fmla="*/ 420 w 819"/>
                  <a:gd name="T29" fmla="*/ 0 h 819"/>
                  <a:gd name="T30" fmla="*/ 347 w 819"/>
                  <a:gd name="T31" fmla="*/ 35 h 819"/>
                  <a:gd name="T32" fmla="*/ 386 w 819"/>
                  <a:gd name="T33" fmla="*/ 128 h 819"/>
                  <a:gd name="T34" fmla="*/ 218 w 819"/>
                  <a:gd name="T35" fmla="*/ 128 h 819"/>
                  <a:gd name="T36" fmla="*/ 256 w 819"/>
                  <a:gd name="T37" fmla="*/ 35 h 819"/>
                  <a:gd name="T38" fmla="*/ 183 w 819"/>
                  <a:gd name="T39" fmla="*/ 0 h 819"/>
                  <a:gd name="T40" fmla="*/ 0 w 819"/>
                  <a:gd name="T41" fmla="*/ 0 h 819"/>
                  <a:gd name="T42" fmla="*/ 0 w 819"/>
                  <a:gd name="T43" fmla="*/ 183 h 819"/>
                  <a:gd name="T44" fmla="*/ 35 w 819"/>
                  <a:gd name="T45" fmla="*/ 256 h 819"/>
                  <a:gd name="T46" fmla="*/ 128 w 819"/>
                  <a:gd name="T47" fmla="*/ 217 h 819"/>
                  <a:gd name="T48" fmla="*/ 128 w 819"/>
                  <a:gd name="T49" fmla="*/ 385 h 819"/>
                  <a:gd name="T50" fmla="*/ 35 w 819"/>
                  <a:gd name="T51" fmla="*/ 347 h 819"/>
                  <a:gd name="T52" fmla="*/ 0 w 819"/>
                  <a:gd name="T53" fmla="*/ 420 h 819"/>
                  <a:gd name="T54" fmla="*/ 0 w 819"/>
                  <a:gd name="T55" fmla="*/ 603 h 819"/>
                  <a:gd name="T56" fmla="*/ 183 w 819"/>
                  <a:gd name="T57" fmla="*/ 603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183" y="603"/>
                    </a:moveTo>
                    <a:cubicBezTo>
                      <a:pt x="249" y="603"/>
                      <a:pt x="265" y="619"/>
                      <a:pt x="256" y="638"/>
                    </a:cubicBezTo>
                    <a:cubicBezTo>
                      <a:pt x="239" y="675"/>
                      <a:pt x="210" y="680"/>
                      <a:pt x="218" y="731"/>
                    </a:cubicBezTo>
                    <a:cubicBezTo>
                      <a:pt x="231" y="819"/>
                      <a:pt x="372" y="819"/>
                      <a:pt x="386" y="731"/>
                    </a:cubicBezTo>
                    <a:cubicBezTo>
                      <a:pt x="394" y="680"/>
                      <a:pt x="364" y="675"/>
                      <a:pt x="347" y="638"/>
                    </a:cubicBezTo>
                    <a:cubicBezTo>
                      <a:pt x="339" y="619"/>
                      <a:pt x="354" y="603"/>
                      <a:pt x="420" y="603"/>
                    </a:cubicBezTo>
                    <a:cubicBezTo>
                      <a:pt x="603" y="603"/>
                      <a:pt x="603" y="603"/>
                      <a:pt x="603" y="603"/>
                    </a:cubicBezTo>
                    <a:cubicBezTo>
                      <a:pt x="603" y="420"/>
                      <a:pt x="603" y="420"/>
                      <a:pt x="603" y="420"/>
                    </a:cubicBezTo>
                    <a:cubicBezTo>
                      <a:pt x="603" y="354"/>
                      <a:pt x="619" y="338"/>
                      <a:pt x="639" y="347"/>
                    </a:cubicBezTo>
                    <a:cubicBezTo>
                      <a:pt x="675" y="364"/>
                      <a:pt x="680" y="394"/>
                      <a:pt x="731" y="385"/>
                    </a:cubicBezTo>
                    <a:cubicBezTo>
                      <a:pt x="819" y="372"/>
                      <a:pt x="819" y="231"/>
                      <a:pt x="731" y="217"/>
                    </a:cubicBezTo>
                    <a:cubicBezTo>
                      <a:pt x="680" y="209"/>
                      <a:pt x="675" y="239"/>
                      <a:pt x="639" y="256"/>
                    </a:cubicBezTo>
                    <a:cubicBezTo>
                      <a:pt x="619" y="264"/>
                      <a:pt x="603" y="249"/>
                      <a:pt x="603" y="183"/>
                    </a:cubicBezTo>
                    <a:cubicBezTo>
                      <a:pt x="603" y="0"/>
                      <a:pt x="603" y="0"/>
                      <a:pt x="603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354" y="0"/>
                      <a:pt x="339" y="16"/>
                      <a:pt x="347" y="35"/>
                    </a:cubicBezTo>
                    <a:cubicBezTo>
                      <a:pt x="364" y="72"/>
                      <a:pt x="394" y="76"/>
                      <a:pt x="386" y="128"/>
                    </a:cubicBezTo>
                    <a:cubicBezTo>
                      <a:pt x="372" y="216"/>
                      <a:pt x="231" y="216"/>
                      <a:pt x="218" y="128"/>
                    </a:cubicBezTo>
                    <a:cubicBezTo>
                      <a:pt x="210" y="76"/>
                      <a:pt x="239" y="72"/>
                      <a:pt x="256" y="35"/>
                    </a:cubicBezTo>
                    <a:cubicBezTo>
                      <a:pt x="265" y="16"/>
                      <a:pt x="249" y="0"/>
                      <a:pt x="18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249"/>
                      <a:pt x="16" y="264"/>
                      <a:pt x="35" y="256"/>
                    </a:cubicBezTo>
                    <a:cubicBezTo>
                      <a:pt x="72" y="239"/>
                      <a:pt x="77" y="209"/>
                      <a:pt x="128" y="217"/>
                    </a:cubicBezTo>
                    <a:cubicBezTo>
                      <a:pt x="216" y="231"/>
                      <a:pt x="216" y="372"/>
                      <a:pt x="128" y="385"/>
                    </a:cubicBezTo>
                    <a:cubicBezTo>
                      <a:pt x="77" y="394"/>
                      <a:pt x="72" y="364"/>
                      <a:pt x="35" y="347"/>
                    </a:cubicBezTo>
                    <a:cubicBezTo>
                      <a:pt x="16" y="338"/>
                      <a:pt x="0" y="354"/>
                      <a:pt x="0" y="420"/>
                    </a:cubicBezTo>
                    <a:cubicBezTo>
                      <a:pt x="0" y="603"/>
                      <a:pt x="0" y="603"/>
                      <a:pt x="0" y="603"/>
                    </a:cubicBezTo>
                    <a:lnTo>
                      <a:pt x="183" y="603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70475" y="4136264"/>
                <a:ext cx="2381266" cy="2381879"/>
              </a:xfrm>
              <a:custGeom>
                <a:avLst/>
                <a:gdLst>
                  <a:gd name="T0" fmla="*/ 216 w 819"/>
                  <a:gd name="T1" fmla="*/ 420 h 819"/>
                  <a:gd name="T2" fmla="*/ 181 w 819"/>
                  <a:gd name="T3" fmla="*/ 347 h 819"/>
                  <a:gd name="T4" fmla="*/ 88 w 819"/>
                  <a:gd name="T5" fmla="*/ 386 h 819"/>
                  <a:gd name="T6" fmla="*/ 88 w 819"/>
                  <a:gd name="T7" fmla="*/ 218 h 819"/>
                  <a:gd name="T8" fmla="*/ 181 w 819"/>
                  <a:gd name="T9" fmla="*/ 256 h 819"/>
                  <a:gd name="T10" fmla="*/ 216 w 819"/>
                  <a:gd name="T11" fmla="*/ 183 h 819"/>
                  <a:gd name="T12" fmla="*/ 216 w 819"/>
                  <a:gd name="T13" fmla="*/ 0 h 819"/>
                  <a:gd name="T14" fmla="*/ 399 w 819"/>
                  <a:gd name="T15" fmla="*/ 0 h 819"/>
                  <a:gd name="T16" fmla="*/ 472 w 819"/>
                  <a:gd name="T17" fmla="*/ 35 h 819"/>
                  <a:gd name="T18" fmla="*/ 434 w 819"/>
                  <a:gd name="T19" fmla="*/ 128 h 819"/>
                  <a:gd name="T20" fmla="*/ 602 w 819"/>
                  <a:gd name="T21" fmla="*/ 128 h 819"/>
                  <a:gd name="T22" fmla="*/ 563 w 819"/>
                  <a:gd name="T23" fmla="*/ 35 h 819"/>
                  <a:gd name="T24" fmla="*/ 636 w 819"/>
                  <a:gd name="T25" fmla="*/ 0 h 819"/>
                  <a:gd name="T26" fmla="*/ 819 w 819"/>
                  <a:gd name="T27" fmla="*/ 0 h 819"/>
                  <a:gd name="T28" fmla="*/ 819 w 819"/>
                  <a:gd name="T29" fmla="*/ 183 h 819"/>
                  <a:gd name="T30" fmla="*/ 784 w 819"/>
                  <a:gd name="T31" fmla="*/ 256 h 819"/>
                  <a:gd name="T32" fmla="*/ 691 w 819"/>
                  <a:gd name="T33" fmla="*/ 218 h 819"/>
                  <a:gd name="T34" fmla="*/ 691 w 819"/>
                  <a:gd name="T35" fmla="*/ 386 h 819"/>
                  <a:gd name="T36" fmla="*/ 784 w 819"/>
                  <a:gd name="T37" fmla="*/ 347 h 819"/>
                  <a:gd name="T38" fmla="*/ 819 w 819"/>
                  <a:gd name="T39" fmla="*/ 420 h 819"/>
                  <a:gd name="T40" fmla="*/ 819 w 819"/>
                  <a:gd name="T41" fmla="*/ 603 h 819"/>
                  <a:gd name="T42" fmla="*/ 636 w 819"/>
                  <a:gd name="T43" fmla="*/ 603 h 819"/>
                  <a:gd name="T44" fmla="*/ 563 w 819"/>
                  <a:gd name="T45" fmla="*/ 639 h 819"/>
                  <a:gd name="T46" fmla="*/ 602 w 819"/>
                  <a:gd name="T47" fmla="*/ 731 h 819"/>
                  <a:gd name="T48" fmla="*/ 434 w 819"/>
                  <a:gd name="T49" fmla="*/ 731 h 819"/>
                  <a:gd name="T50" fmla="*/ 472 w 819"/>
                  <a:gd name="T51" fmla="*/ 639 h 819"/>
                  <a:gd name="T52" fmla="*/ 399 w 819"/>
                  <a:gd name="T53" fmla="*/ 603 h 819"/>
                  <a:gd name="T54" fmla="*/ 216 w 819"/>
                  <a:gd name="T55" fmla="*/ 603 h 819"/>
                  <a:gd name="T56" fmla="*/ 216 w 819"/>
                  <a:gd name="T57" fmla="*/ 420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216" y="420"/>
                    </a:moveTo>
                    <a:cubicBezTo>
                      <a:pt x="216" y="354"/>
                      <a:pt x="200" y="339"/>
                      <a:pt x="181" y="347"/>
                    </a:cubicBezTo>
                    <a:cubicBezTo>
                      <a:pt x="144" y="364"/>
                      <a:pt x="139" y="394"/>
                      <a:pt x="88" y="386"/>
                    </a:cubicBezTo>
                    <a:cubicBezTo>
                      <a:pt x="0" y="372"/>
                      <a:pt x="0" y="231"/>
                      <a:pt x="88" y="218"/>
                    </a:cubicBezTo>
                    <a:cubicBezTo>
                      <a:pt x="139" y="210"/>
                      <a:pt x="144" y="239"/>
                      <a:pt x="181" y="256"/>
                    </a:cubicBezTo>
                    <a:cubicBezTo>
                      <a:pt x="200" y="265"/>
                      <a:pt x="216" y="249"/>
                      <a:pt x="216" y="183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399" y="0"/>
                      <a:pt x="399" y="0"/>
                      <a:pt x="399" y="0"/>
                    </a:cubicBezTo>
                    <a:cubicBezTo>
                      <a:pt x="465" y="0"/>
                      <a:pt x="481" y="16"/>
                      <a:pt x="472" y="35"/>
                    </a:cubicBezTo>
                    <a:cubicBezTo>
                      <a:pt x="455" y="72"/>
                      <a:pt x="426" y="77"/>
                      <a:pt x="434" y="128"/>
                    </a:cubicBezTo>
                    <a:cubicBezTo>
                      <a:pt x="447" y="216"/>
                      <a:pt x="588" y="216"/>
                      <a:pt x="602" y="128"/>
                    </a:cubicBezTo>
                    <a:cubicBezTo>
                      <a:pt x="610" y="77"/>
                      <a:pt x="580" y="72"/>
                      <a:pt x="563" y="35"/>
                    </a:cubicBezTo>
                    <a:cubicBezTo>
                      <a:pt x="555" y="16"/>
                      <a:pt x="570" y="0"/>
                      <a:pt x="636" y="0"/>
                    </a:cubicBezTo>
                    <a:cubicBezTo>
                      <a:pt x="819" y="0"/>
                      <a:pt x="819" y="0"/>
                      <a:pt x="819" y="0"/>
                    </a:cubicBezTo>
                    <a:cubicBezTo>
                      <a:pt x="819" y="183"/>
                      <a:pt x="819" y="183"/>
                      <a:pt x="819" y="183"/>
                    </a:cubicBezTo>
                    <a:cubicBezTo>
                      <a:pt x="819" y="249"/>
                      <a:pt x="803" y="265"/>
                      <a:pt x="784" y="256"/>
                    </a:cubicBezTo>
                    <a:cubicBezTo>
                      <a:pt x="747" y="239"/>
                      <a:pt x="743" y="210"/>
                      <a:pt x="691" y="218"/>
                    </a:cubicBezTo>
                    <a:cubicBezTo>
                      <a:pt x="603" y="231"/>
                      <a:pt x="603" y="372"/>
                      <a:pt x="691" y="386"/>
                    </a:cubicBezTo>
                    <a:cubicBezTo>
                      <a:pt x="743" y="394"/>
                      <a:pt x="747" y="364"/>
                      <a:pt x="784" y="347"/>
                    </a:cubicBezTo>
                    <a:cubicBezTo>
                      <a:pt x="803" y="339"/>
                      <a:pt x="819" y="354"/>
                      <a:pt x="819" y="420"/>
                    </a:cubicBezTo>
                    <a:cubicBezTo>
                      <a:pt x="819" y="603"/>
                      <a:pt x="819" y="603"/>
                      <a:pt x="819" y="603"/>
                    </a:cubicBezTo>
                    <a:cubicBezTo>
                      <a:pt x="636" y="603"/>
                      <a:pt x="636" y="603"/>
                      <a:pt x="636" y="603"/>
                    </a:cubicBezTo>
                    <a:cubicBezTo>
                      <a:pt x="570" y="603"/>
                      <a:pt x="555" y="619"/>
                      <a:pt x="563" y="639"/>
                    </a:cubicBezTo>
                    <a:cubicBezTo>
                      <a:pt x="580" y="675"/>
                      <a:pt x="610" y="680"/>
                      <a:pt x="602" y="731"/>
                    </a:cubicBezTo>
                    <a:cubicBezTo>
                      <a:pt x="588" y="819"/>
                      <a:pt x="447" y="819"/>
                      <a:pt x="434" y="731"/>
                    </a:cubicBezTo>
                    <a:cubicBezTo>
                      <a:pt x="426" y="680"/>
                      <a:pt x="455" y="675"/>
                      <a:pt x="472" y="639"/>
                    </a:cubicBezTo>
                    <a:cubicBezTo>
                      <a:pt x="481" y="619"/>
                      <a:pt x="465" y="603"/>
                      <a:pt x="399" y="603"/>
                    </a:cubicBezTo>
                    <a:cubicBezTo>
                      <a:pt x="216" y="603"/>
                      <a:pt x="216" y="603"/>
                      <a:pt x="216" y="603"/>
                    </a:cubicBezTo>
                    <a:lnTo>
                      <a:pt x="216" y="420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id-ID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47204" y="1754994"/>
                <a:ext cx="2381265" cy="2381264"/>
              </a:xfrm>
              <a:custGeom>
                <a:avLst/>
                <a:gdLst>
                  <a:gd name="T0" fmla="*/ 532078 w 819"/>
                  <a:gd name="T1" fmla="*/ 628026 h 819"/>
                  <a:gd name="T2" fmla="*/ 744327 w 819"/>
                  <a:gd name="T3" fmla="*/ 523355 h 819"/>
                  <a:gd name="T4" fmla="*/ 630933 w 819"/>
                  <a:gd name="T5" fmla="*/ 255862 h 819"/>
                  <a:gd name="T6" fmla="*/ 1119398 w 819"/>
                  <a:gd name="T7" fmla="*/ 255862 h 819"/>
                  <a:gd name="T8" fmla="*/ 1008912 w 819"/>
                  <a:gd name="T9" fmla="*/ 523355 h 819"/>
                  <a:gd name="T10" fmla="*/ 1221162 w 819"/>
                  <a:gd name="T11" fmla="*/ 628026 h 819"/>
                  <a:gd name="T12" fmla="*/ 1753239 w 819"/>
                  <a:gd name="T13" fmla="*/ 628026 h 819"/>
                  <a:gd name="T14" fmla="*/ 1753239 w 819"/>
                  <a:gd name="T15" fmla="*/ 1160103 h 819"/>
                  <a:gd name="T16" fmla="*/ 1855003 w 819"/>
                  <a:gd name="T17" fmla="*/ 1372352 h 819"/>
                  <a:gd name="T18" fmla="*/ 2125403 w 819"/>
                  <a:gd name="T19" fmla="*/ 1258959 h 819"/>
                  <a:gd name="T20" fmla="*/ 2125403 w 819"/>
                  <a:gd name="T21" fmla="*/ 1747423 h 819"/>
                  <a:gd name="T22" fmla="*/ 1855003 w 819"/>
                  <a:gd name="T23" fmla="*/ 1636937 h 819"/>
                  <a:gd name="T24" fmla="*/ 1753239 w 819"/>
                  <a:gd name="T25" fmla="*/ 1849187 h 819"/>
                  <a:gd name="T26" fmla="*/ 1753239 w 819"/>
                  <a:gd name="T27" fmla="*/ 2381264 h 819"/>
                  <a:gd name="T28" fmla="*/ 1221162 w 819"/>
                  <a:gd name="T29" fmla="*/ 2381264 h 819"/>
                  <a:gd name="T30" fmla="*/ 1008912 w 819"/>
                  <a:gd name="T31" fmla="*/ 2279501 h 819"/>
                  <a:gd name="T32" fmla="*/ 1119398 w 819"/>
                  <a:gd name="T33" fmla="*/ 2009101 h 819"/>
                  <a:gd name="T34" fmla="*/ 630933 w 819"/>
                  <a:gd name="T35" fmla="*/ 2009101 h 819"/>
                  <a:gd name="T36" fmla="*/ 744327 w 819"/>
                  <a:gd name="T37" fmla="*/ 2279501 h 819"/>
                  <a:gd name="T38" fmla="*/ 532078 w 819"/>
                  <a:gd name="T39" fmla="*/ 2381264 h 819"/>
                  <a:gd name="T40" fmla="*/ 0 w 819"/>
                  <a:gd name="T41" fmla="*/ 2381264 h 819"/>
                  <a:gd name="T42" fmla="*/ 0 w 819"/>
                  <a:gd name="T43" fmla="*/ 1849187 h 819"/>
                  <a:gd name="T44" fmla="*/ 101763 w 819"/>
                  <a:gd name="T45" fmla="*/ 1636937 h 819"/>
                  <a:gd name="T46" fmla="*/ 372164 w 819"/>
                  <a:gd name="T47" fmla="*/ 1747423 h 819"/>
                  <a:gd name="T48" fmla="*/ 372164 w 819"/>
                  <a:gd name="T49" fmla="*/ 1258959 h 819"/>
                  <a:gd name="T50" fmla="*/ 101763 w 819"/>
                  <a:gd name="T51" fmla="*/ 1372352 h 819"/>
                  <a:gd name="T52" fmla="*/ 0 w 819"/>
                  <a:gd name="T53" fmla="*/ 1160103 h 819"/>
                  <a:gd name="T54" fmla="*/ 0 w 819"/>
                  <a:gd name="T55" fmla="*/ 628026 h 819"/>
                  <a:gd name="T56" fmla="*/ 532078 w 819"/>
                  <a:gd name="T57" fmla="*/ 628026 h 81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183" y="216"/>
                    </a:moveTo>
                    <a:cubicBezTo>
                      <a:pt x="249" y="216"/>
                      <a:pt x="264" y="200"/>
                      <a:pt x="256" y="180"/>
                    </a:cubicBezTo>
                    <a:cubicBezTo>
                      <a:pt x="239" y="144"/>
                      <a:pt x="209" y="139"/>
                      <a:pt x="217" y="88"/>
                    </a:cubicBezTo>
                    <a:cubicBezTo>
                      <a:pt x="231" y="0"/>
                      <a:pt x="372" y="0"/>
                      <a:pt x="385" y="88"/>
                    </a:cubicBezTo>
                    <a:cubicBezTo>
                      <a:pt x="393" y="139"/>
                      <a:pt x="364" y="144"/>
                      <a:pt x="347" y="180"/>
                    </a:cubicBezTo>
                    <a:cubicBezTo>
                      <a:pt x="338" y="200"/>
                      <a:pt x="354" y="216"/>
                      <a:pt x="420" y="216"/>
                    </a:cubicBezTo>
                    <a:cubicBezTo>
                      <a:pt x="603" y="216"/>
                      <a:pt x="603" y="216"/>
                      <a:pt x="603" y="216"/>
                    </a:cubicBezTo>
                    <a:cubicBezTo>
                      <a:pt x="603" y="399"/>
                      <a:pt x="603" y="399"/>
                      <a:pt x="603" y="399"/>
                    </a:cubicBezTo>
                    <a:cubicBezTo>
                      <a:pt x="603" y="465"/>
                      <a:pt x="619" y="480"/>
                      <a:pt x="638" y="472"/>
                    </a:cubicBezTo>
                    <a:cubicBezTo>
                      <a:pt x="675" y="455"/>
                      <a:pt x="680" y="425"/>
                      <a:pt x="731" y="433"/>
                    </a:cubicBezTo>
                    <a:cubicBezTo>
                      <a:pt x="819" y="447"/>
                      <a:pt x="819" y="588"/>
                      <a:pt x="731" y="601"/>
                    </a:cubicBezTo>
                    <a:cubicBezTo>
                      <a:pt x="680" y="610"/>
                      <a:pt x="675" y="580"/>
                      <a:pt x="638" y="563"/>
                    </a:cubicBezTo>
                    <a:cubicBezTo>
                      <a:pt x="619" y="554"/>
                      <a:pt x="603" y="570"/>
                      <a:pt x="603" y="636"/>
                    </a:cubicBezTo>
                    <a:cubicBezTo>
                      <a:pt x="603" y="819"/>
                      <a:pt x="603" y="819"/>
                      <a:pt x="603" y="819"/>
                    </a:cubicBezTo>
                    <a:cubicBezTo>
                      <a:pt x="420" y="819"/>
                      <a:pt x="420" y="819"/>
                      <a:pt x="420" y="819"/>
                    </a:cubicBezTo>
                    <a:cubicBezTo>
                      <a:pt x="354" y="819"/>
                      <a:pt x="338" y="803"/>
                      <a:pt x="347" y="784"/>
                    </a:cubicBezTo>
                    <a:cubicBezTo>
                      <a:pt x="364" y="747"/>
                      <a:pt x="393" y="742"/>
                      <a:pt x="385" y="691"/>
                    </a:cubicBezTo>
                    <a:cubicBezTo>
                      <a:pt x="372" y="603"/>
                      <a:pt x="231" y="603"/>
                      <a:pt x="217" y="691"/>
                    </a:cubicBezTo>
                    <a:cubicBezTo>
                      <a:pt x="209" y="742"/>
                      <a:pt x="239" y="747"/>
                      <a:pt x="256" y="784"/>
                    </a:cubicBezTo>
                    <a:cubicBezTo>
                      <a:pt x="264" y="803"/>
                      <a:pt x="249" y="819"/>
                      <a:pt x="183" y="819"/>
                    </a:cubicBezTo>
                    <a:cubicBezTo>
                      <a:pt x="0" y="819"/>
                      <a:pt x="0" y="819"/>
                      <a:pt x="0" y="819"/>
                    </a:cubicBezTo>
                    <a:cubicBezTo>
                      <a:pt x="0" y="636"/>
                      <a:pt x="0" y="636"/>
                      <a:pt x="0" y="636"/>
                    </a:cubicBezTo>
                    <a:cubicBezTo>
                      <a:pt x="0" y="570"/>
                      <a:pt x="16" y="554"/>
                      <a:pt x="35" y="563"/>
                    </a:cubicBezTo>
                    <a:cubicBezTo>
                      <a:pt x="72" y="580"/>
                      <a:pt x="76" y="610"/>
                      <a:pt x="128" y="601"/>
                    </a:cubicBezTo>
                    <a:cubicBezTo>
                      <a:pt x="216" y="588"/>
                      <a:pt x="216" y="447"/>
                      <a:pt x="128" y="433"/>
                    </a:cubicBezTo>
                    <a:cubicBezTo>
                      <a:pt x="76" y="425"/>
                      <a:pt x="72" y="455"/>
                      <a:pt x="35" y="472"/>
                    </a:cubicBezTo>
                    <a:cubicBezTo>
                      <a:pt x="16" y="480"/>
                      <a:pt x="0" y="465"/>
                      <a:pt x="0" y="399"/>
                    </a:cubicBezTo>
                    <a:cubicBezTo>
                      <a:pt x="0" y="216"/>
                      <a:pt x="0" y="216"/>
                      <a:pt x="0" y="216"/>
                    </a:cubicBezTo>
                    <a:lnTo>
                      <a:pt x="183" y="216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9326" y="3508382"/>
                <a:ext cx="2381265" cy="2381264"/>
              </a:xfrm>
              <a:custGeom>
                <a:avLst/>
                <a:gdLst>
                  <a:gd name="T0" fmla="*/ 1160103 w 819"/>
                  <a:gd name="T1" fmla="*/ 628026 h 819"/>
                  <a:gd name="T2" fmla="*/ 1372353 w 819"/>
                  <a:gd name="T3" fmla="*/ 526262 h 819"/>
                  <a:gd name="T4" fmla="*/ 1258959 w 819"/>
                  <a:gd name="T5" fmla="*/ 255862 h 819"/>
                  <a:gd name="T6" fmla="*/ 1747424 w 819"/>
                  <a:gd name="T7" fmla="*/ 255862 h 819"/>
                  <a:gd name="T8" fmla="*/ 1636938 w 819"/>
                  <a:gd name="T9" fmla="*/ 526262 h 819"/>
                  <a:gd name="T10" fmla="*/ 1849187 w 819"/>
                  <a:gd name="T11" fmla="*/ 628026 h 819"/>
                  <a:gd name="T12" fmla="*/ 2381265 w 819"/>
                  <a:gd name="T13" fmla="*/ 628026 h 819"/>
                  <a:gd name="T14" fmla="*/ 2381265 w 819"/>
                  <a:gd name="T15" fmla="*/ 1160103 h 819"/>
                  <a:gd name="T16" fmla="*/ 2279502 w 819"/>
                  <a:gd name="T17" fmla="*/ 1372352 h 819"/>
                  <a:gd name="T18" fmla="*/ 2009101 w 819"/>
                  <a:gd name="T19" fmla="*/ 1261866 h 819"/>
                  <a:gd name="T20" fmla="*/ 2009101 w 819"/>
                  <a:gd name="T21" fmla="*/ 1750331 h 819"/>
                  <a:gd name="T22" fmla="*/ 2279502 w 819"/>
                  <a:gd name="T23" fmla="*/ 1636937 h 819"/>
                  <a:gd name="T24" fmla="*/ 2381265 w 819"/>
                  <a:gd name="T25" fmla="*/ 1849187 h 819"/>
                  <a:gd name="T26" fmla="*/ 2381265 w 819"/>
                  <a:gd name="T27" fmla="*/ 2381264 h 819"/>
                  <a:gd name="T28" fmla="*/ 1849187 w 819"/>
                  <a:gd name="T29" fmla="*/ 2381264 h 819"/>
                  <a:gd name="T30" fmla="*/ 1636938 w 819"/>
                  <a:gd name="T31" fmla="*/ 2279501 h 819"/>
                  <a:gd name="T32" fmla="*/ 1747424 w 819"/>
                  <a:gd name="T33" fmla="*/ 2009101 h 819"/>
                  <a:gd name="T34" fmla="*/ 1258959 w 819"/>
                  <a:gd name="T35" fmla="*/ 2009101 h 819"/>
                  <a:gd name="T36" fmla="*/ 1372353 w 819"/>
                  <a:gd name="T37" fmla="*/ 2279501 h 819"/>
                  <a:gd name="T38" fmla="*/ 1160103 w 819"/>
                  <a:gd name="T39" fmla="*/ 2381264 h 819"/>
                  <a:gd name="T40" fmla="*/ 628026 w 819"/>
                  <a:gd name="T41" fmla="*/ 2381264 h 819"/>
                  <a:gd name="T42" fmla="*/ 628026 w 819"/>
                  <a:gd name="T43" fmla="*/ 1849187 h 819"/>
                  <a:gd name="T44" fmla="*/ 523355 w 819"/>
                  <a:gd name="T45" fmla="*/ 1636937 h 819"/>
                  <a:gd name="T46" fmla="*/ 255862 w 819"/>
                  <a:gd name="T47" fmla="*/ 1750331 h 819"/>
                  <a:gd name="T48" fmla="*/ 255862 w 819"/>
                  <a:gd name="T49" fmla="*/ 1261866 h 819"/>
                  <a:gd name="T50" fmla="*/ 523355 w 819"/>
                  <a:gd name="T51" fmla="*/ 1372352 h 819"/>
                  <a:gd name="T52" fmla="*/ 628026 w 819"/>
                  <a:gd name="T53" fmla="*/ 1160103 h 819"/>
                  <a:gd name="T54" fmla="*/ 628026 w 819"/>
                  <a:gd name="T55" fmla="*/ 628026 h 819"/>
                  <a:gd name="T56" fmla="*/ 1160103 w 819"/>
                  <a:gd name="T57" fmla="*/ 628026 h 81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399" y="216"/>
                    </a:moveTo>
                    <a:cubicBezTo>
                      <a:pt x="465" y="216"/>
                      <a:pt x="480" y="200"/>
                      <a:pt x="472" y="181"/>
                    </a:cubicBezTo>
                    <a:cubicBezTo>
                      <a:pt x="455" y="144"/>
                      <a:pt x="425" y="139"/>
                      <a:pt x="433" y="88"/>
                    </a:cubicBezTo>
                    <a:cubicBezTo>
                      <a:pt x="447" y="0"/>
                      <a:pt x="588" y="0"/>
                      <a:pt x="601" y="88"/>
                    </a:cubicBezTo>
                    <a:cubicBezTo>
                      <a:pt x="609" y="139"/>
                      <a:pt x="580" y="144"/>
                      <a:pt x="563" y="181"/>
                    </a:cubicBezTo>
                    <a:cubicBezTo>
                      <a:pt x="554" y="200"/>
                      <a:pt x="570" y="216"/>
                      <a:pt x="636" y="216"/>
                    </a:cubicBezTo>
                    <a:cubicBezTo>
                      <a:pt x="819" y="216"/>
                      <a:pt x="819" y="216"/>
                      <a:pt x="819" y="216"/>
                    </a:cubicBezTo>
                    <a:cubicBezTo>
                      <a:pt x="819" y="399"/>
                      <a:pt x="819" y="399"/>
                      <a:pt x="819" y="399"/>
                    </a:cubicBezTo>
                    <a:cubicBezTo>
                      <a:pt x="819" y="465"/>
                      <a:pt x="803" y="481"/>
                      <a:pt x="784" y="472"/>
                    </a:cubicBezTo>
                    <a:cubicBezTo>
                      <a:pt x="747" y="455"/>
                      <a:pt x="742" y="426"/>
                      <a:pt x="691" y="434"/>
                    </a:cubicBezTo>
                    <a:cubicBezTo>
                      <a:pt x="603" y="447"/>
                      <a:pt x="603" y="588"/>
                      <a:pt x="691" y="602"/>
                    </a:cubicBezTo>
                    <a:cubicBezTo>
                      <a:pt x="742" y="610"/>
                      <a:pt x="747" y="580"/>
                      <a:pt x="784" y="563"/>
                    </a:cubicBezTo>
                    <a:cubicBezTo>
                      <a:pt x="803" y="555"/>
                      <a:pt x="819" y="570"/>
                      <a:pt x="819" y="636"/>
                    </a:cubicBezTo>
                    <a:cubicBezTo>
                      <a:pt x="819" y="819"/>
                      <a:pt x="819" y="819"/>
                      <a:pt x="819" y="819"/>
                    </a:cubicBezTo>
                    <a:cubicBezTo>
                      <a:pt x="636" y="819"/>
                      <a:pt x="636" y="819"/>
                      <a:pt x="636" y="819"/>
                    </a:cubicBezTo>
                    <a:cubicBezTo>
                      <a:pt x="570" y="819"/>
                      <a:pt x="554" y="803"/>
                      <a:pt x="563" y="784"/>
                    </a:cubicBezTo>
                    <a:cubicBezTo>
                      <a:pt x="580" y="747"/>
                      <a:pt x="609" y="743"/>
                      <a:pt x="601" y="691"/>
                    </a:cubicBezTo>
                    <a:cubicBezTo>
                      <a:pt x="588" y="603"/>
                      <a:pt x="447" y="603"/>
                      <a:pt x="433" y="691"/>
                    </a:cubicBezTo>
                    <a:cubicBezTo>
                      <a:pt x="425" y="743"/>
                      <a:pt x="455" y="747"/>
                      <a:pt x="472" y="784"/>
                    </a:cubicBezTo>
                    <a:cubicBezTo>
                      <a:pt x="480" y="803"/>
                      <a:pt x="465" y="819"/>
                      <a:pt x="399" y="819"/>
                    </a:cubicBezTo>
                    <a:cubicBezTo>
                      <a:pt x="216" y="819"/>
                      <a:pt x="216" y="819"/>
                      <a:pt x="216" y="819"/>
                    </a:cubicBezTo>
                    <a:cubicBezTo>
                      <a:pt x="216" y="636"/>
                      <a:pt x="216" y="636"/>
                      <a:pt x="216" y="636"/>
                    </a:cubicBezTo>
                    <a:cubicBezTo>
                      <a:pt x="216" y="570"/>
                      <a:pt x="200" y="555"/>
                      <a:pt x="180" y="563"/>
                    </a:cubicBezTo>
                    <a:cubicBezTo>
                      <a:pt x="144" y="580"/>
                      <a:pt x="139" y="610"/>
                      <a:pt x="88" y="602"/>
                    </a:cubicBezTo>
                    <a:cubicBezTo>
                      <a:pt x="0" y="588"/>
                      <a:pt x="0" y="447"/>
                      <a:pt x="88" y="434"/>
                    </a:cubicBezTo>
                    <a:cubicBezTo>
                      <a:pt x="139" y="426"/>
                      <a:pt x="144" y="455"/>
                      <a:pt x="180" y="472"/>
                    </a:cubicBezTo>
                    <a:cubicBezTo>
                      <a:pt x="200" y="481"/>
                      <a:pt x="216" y="465"/>
                      <a:pt x="216" y="399"/>
                    </a:cubicBezTo>
                    <a:cubicBezTo>
                      <a:pt x="216" y="216"/>
                      <a:pt x="216" y="216"/>
                      <a:pt x="216" y="216"/>
                    </a:cubicBezTo>
                    <a:lnTo>
                      <a:pt x="399" y="216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cxnSp>
          <p:nvCxnSpPr>
            <p:cNvPr id="17" name="出自【趣你的PPT】(微信:qunideppt)：最优质的PPT资源库"/>
            <p:cNvCxnSpPr/>
            <p:nvPr/>
          </p:nvCxnSpPr>
          <p:spPr>
            <a:xfrm>
              <a:off x="4239574" y="2704055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7188473" y="4857761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出自【趣你的PPT】(微信:qunideppt)：最优质的PPT资源库"/>
            <p:cNvCxnSpPr/>
            <p:nvPr/>
          </p:nvCxnSpPr>
          <p:spPr>
            <a:xfrm>
              <a:off x="4244814" y="4848590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出自【趣你的PPT】(微信:qunideppt)：最优质的PPT资源库"/>
            <p:cNvCxnSpPr/>
            <p:nvPr/>
          </p:nvCxnSpPr>
          <p:spPr>
            <a:xfrm>
              <a:off x="7176683" y="2702745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1629110" y="2354881"/>
              <a:ext cx="2545183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1605951" y="4848590"/>
              <a:ext cx="254518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8040867" y="4816822"/>
              <a:ext cx="254518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8040867" y="2264295"/>
              <a:ext cx="254518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1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456657" y="1724516"/>
            <a:ext cx="9278686" cy="4069367"/>
            <a:chOff x="1456657" y="1724516"/>
            <a:chExt cx="9278686" cy="4069367"/>
          </a:xfrm>
        </p:grpSpPr>
        <p:cxnSp>
          <p:nvCxnSpPr>
            <p:cNvPr id="3" name="出自【趣你的PPT】(微信:qunideppt)：最优质的PPT资源库"/>
            <p:cNvCxnSpPr/>
            <p:nvPr/>
          </p:nvCxnSpPr>
          <p:spPr>
            <a:xfrm>
              <a:off x="2364373" y="269668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出自【趣你的PPT】(微信:qunideppt)：最优质的PPT资源库"/>
            <p:cNvCxnSpPr/>
            <p:nvPr/>
          </p:nvCxnSpPr>
          <p:spPr>
            <a:xfrm>
              <a:off x="2364373" y="187570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出自【趣你的PPT】(微信:qunideppt)：最优质的PPT资源库"/>
            <p:cNvCxnSpPr/>
            <p:nvPr/>
          </p:nvCxnSpPr>
          <p:spPr>
            <a:xfrm>
              <a:off x="2364373" y="351766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出自【趣你的PPT】(微信:qunideppt)：最优质的PPT资源库"/>
            <p:cNvCxnSpPr/>
            <p:nvPr/>
          </p:nvCxnSpPr>
          <p:spPr>
            <a:xfrm>
              <a:off x="2364373" y="433864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2364373" y="515962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711366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2711366" y="4296491"/>
              <a:ext cx="426137" cy="105355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18%</a:t>
              </a: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62359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4535814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4535814" y="3889631"/>
              <a:ext cx="426137" cy="146041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40%</a:t>
              </a: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5448039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6360263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6360263" y="33226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62%</a:t>
              </a: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727248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8184712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8197412" y="33480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64%</a:t>
              </a: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909694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9096940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2018</a:t>
              </a: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818471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2017</a:t>
              </a: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72771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2016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63602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2015</a:t>
              </a: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54433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2014</a:t>
              </a: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5264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2013</a:t>
              </a: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609564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2012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2724975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2011</a:t>
              </a: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1456657" y="1724516"/>
              <a:ext cx="790979" cy="302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100%</a:t>
              </a: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1456657" y="2554281"/>
              <a:ext cx="790979" cy="302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75%</a:t>
              </a: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1456657" y="3384046"/>
              <a:ext cx="790979" cy="302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50%</a:t>
              </a: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1456657" y="5043578"/>
              <a:ext cx="790979" cy="302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0%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1456657" y="4213811"/>
              <a:ext cx="790979" cy="302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25%</a:t>
              </a: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000916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0009168" y="2797070"/>
              <a:ext cx="426137" cy="255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10009168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6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2019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9122340" y="2247929"/>
              <a:ext cx="426137" cy="315291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94%</a:t>
              </a:r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3636290" y="3749687"/>
              <a:ext cx="426137" cy="163845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45%</a:t>
              </a: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5460739" y="3066154"/>
              <a:ext cx="426137" cy="2271189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68%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7259788" y="2822470"/>
              <a:ext cx="426137" cy="25529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b" anchorCtr="0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</p:grpSp>
      <p:sp>
        <p:nvSpPr>
          <p:cNvPr id="40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15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89002" y="1257137"/>
            <a:ext cx="4879420" cy="78190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4008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1400" dirty="0">
              <a:solidFill>
                <a:prstClr val="black"/>
              </a:solidFill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11168422" y="1257137"/>
            <a:ext cx="1023578" cy="1179959"/>
          </a:xfrm>
          <a:custGeom>
            <a:avLst/>
            <a:gdLst>
              <a:gd name="T0" fmla="*/ 0 w 152"/>
              <a:gd name="T1" fmla="*/ 116 h 175"/>
              <a:gd name="T2" fmla="*/ 152 w 152"/>
              <a:gd name="T3" fmla="*/ 175 h 175"/>
              <a:gd name="T4" fmla="*/ 152 w 152"/>
              <a:gd name="T5" fmla="*/ 90 h 175"/>
              <a:gd name="T6" fmla="*/ 0 w 152"/>
              <a:gd name="T7" fmla="*/ 0 h 175"/>
              <a:gd name="T8" fmla="*/ 0 w 152"/>
              <a:gd name="T9" fmla="*/ 116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16"/>
                </a:moveTo>
                <a:cubicBezTo>
                  <a:pt x="51" y="136"/>
                  <a:pt x="101" y="155"/>
                  <a:pt x="152" y="175"/>
                </a:cubicBezTo>
                <a:cubicBezTo>
                  <a:pt x="152" y="147"/>
                  <a:pt x="152" y="118"/>
                  <a:pt x="152" y="90"/>
                </a:cubicBezTo>
                <a:cubicBezTo>
                  <a:pt x="101" y="60"/>
                  <a:pt x="51" y="30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6" name="Group 32出自【趣你的PPT】(微信:qunideppt)：最优质的PPT资源库出自【趣你的PPT】(微信:qunideppt)：最优质的PPT资源库"/>
          <p:cNvGrpSpPr/>
          <p:nvPr/>
        </p:nvGrpSpPr>
        <p:grpSpPr>
          <a:xfrm>
            <a:off x="5831235" y="1197428"/>
            <a:ext cx="909847" cy="909848"/>
            <a:chOff x="5831235" y="1197428"/>
            <a:chExt cx="909847" cy="909848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1237234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1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1197428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55771" y="2215320"/>
            <a:ext cx="5812651" cy="7819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64008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11168422" y="2215320"/>
            <a:ext cx="1023578" cy="929751"/>
          </a:xfrm>
          <a:custGeom>
            <a:avLst/>
            <a:gdLst>
              <a:gd name="T0" fmla="*/ 0 w 152"/>
              <a:gd name="T1" fmla="*/ 116 h 138"/>
              <a:gd name="T2" fmla="*/ 152 w 152"/>
              <a:gd name="T3" fmla="*/ 138 h 138"/>
              <a:gd name="T4" fmla="*/ 152 w 152"/>
              <a:gd name="T5" fmla="*/ 52 h 138"/>
              <a:gd name="T6" fmla="*/ 0 w 152"/>
              <a:gd name="T7" fmla="*/ 0 h 138"/>
              <a:gd name="T8" fmla="*/ 0 w 152"/>
              <a:gd name="T9" fmla="*/ 116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16"/>
                </a:moveTo>
                <a:cubicBezTo>
                  <a:pt x="51" y="123"/>
                  <a:pt x="101" y="131"/>
                  <a:pt x="152" y="138"/>
                </a:cubicBezTo>
                <a:cubicBezTo>
                  <a:pt x="152" y="109"/>
                  <a:pt x="152" y="81"/>
                  <a:pt x="152" y="52"/>
                </a:cubicBezTo>
                <a:cubicBezTo>
                  <a:pt x="101" y="35"/>
                  <a:pt x="51" y="18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1" name="Group 33出自【趣你的PPT】(微信:qunideppt)：最优质的PPT资源库出自【趣你的PPT】(微信:qunideppt)：最优质的PPT资源库"/>
          <p:cNvGrpSpPr/>
          <p:nvPr/>
        </p:nvGrpSpPr>
        <p:grpSpPr>
          <a:xfrm>
            <a:off x="4755056" y="2155611"/>
            <a:ext cx="909847" cy="909848"/>
            <a:chOff x="4755056" y="2155611"/>
            <a:chExt cx="909847" cy="909848"/>
          </a:xfrm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2195417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2</a:t>
              </a: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2155611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89002" y="3173503"/>
            <a:ext cx="4879420" cy="78190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4008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11168422" y="3173503"/>
            <a:ext cx="1023578" cy="781900"/>
          </a:xfrm>
          <a:custGeom>
            <a:avLst/>
            <a:gdLst>
              <a:gd name="T0" fmla="*/ 0 w 152"/>
              <a:gd name="T1" fmla="*/ 116 h 116"/>
              <a:gd name="T2" fmla="*/ 152 w 152"/>
              <a:gd name="T3" fmla="*/ 101 h 116"/>
              <a:gd name="T4" fmla="*/ 152 w 152"/>
              <a:gd name="T5" fmla="*/ 15 h 116"/>
              <a:gd name="T6" fmla="*/ 0 w 152"/>
              <a:gd name="T7" fmla="*/ 0 h 116"/>
              <a:gd name="T8" fmla="*/ 0 w 152"/>
              <a:gd name="T9" fmla="*/ 1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16">
                <a:moveTo>
                  <a:pt x="0" y="116"/>
                </a:moveTo>
                <a:cubicBezTo>
                  <a:pt x="51" y="111"/>
                  <a:pt x="101" y="106"/>
                  <a:pt x="152" y="101"/>
                </a:cubicBezTo>
                <a:cubicBezTo>
                  <a:pt x="152" y="72"/>
                  <a:pt x="152" y="44"/>
                  <a:pt x="152" y="15"/>
                </a:cubicBezTo>
                <a:cubicBezTo>
                  <a:pt x="101" y="10"/>
                  <a:pt x="51" y="5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6" name="Group 34出自【趣你的PPT】(微信:qunideppt)：最优质的PPT资源库出自【趣你的PPT】(微信:qunideppt)：最优质的PPT资源库"/>
          <p:cNvGrpSpPr/>
          <p:nvPr/>
        </p:nvGrpSpPr>
        <p:grpSpPr>
          <a:xfrm>
            <a:off x="5831235" y="3113795"/>
            <a:ext cx="909847" cy="909848"/>
            <a:chOff x="5831235" y="3113795"/>
            <a:chExt cx="909847" cy="909848"/>
          </a:xfrm>
        </p:grpSpPr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3153600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3</a:t>
              </a: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3113795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55771" y="4131687"/>
            <a:ext cx="5812651" cy="7819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64008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11168422" y="3983836"/>
            <a:ext cx="1023578" cy="929751"/>
          </a:xfrm>
          <a:custGeom>
            <a:avLst/>
            <a:gdLst>
              <a:gd name="T0" fmla="*/ 0 w 152"/>
              <a:gd name="T1" fmla="*/ 138 h 138"/>
              <a:gd name="T2" fmla="*/ 152 w 152"/>
              <a:gd name="T3" fmla="*/ 86 h 138"/>
              <a:gd name="T4" fmla="*/ 152 w 152"/>
              <a:gd name="T5" fmla="*/ 0 h 138"/>
              <a:gd name="T6" fmla="*/ 0 w 152"/>
              <a:gd name="T7" fmla="*/ 22 h 138"/>
              <a:gd name="T8" fmla="*/ 0 w 152"/>
              <a:gd name="T9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38"/>
                </a:moveTo>
                <a:cubicBezTo>
                  <a:pt x="51" y="121"/>
                  <a:pt x="101" y="103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8"/>
                  <a:pt x="51" y="15"/>
                  <a:pt x="0" y="22"/>
                </a:cubicBezTo>
                <a:cubicBezTo>
                  <a:pt x="0" y="61"/>
                  <a:pt x="0" y="99"/>
                  <a:pt x="0" y="1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1" name="Group 35出自【趣你的PPT】(微信:qunideppt)：最优质的PPT资源库出自【趣你的PPT】(微信:qunideppt)：最优质的PPT资源库"/>
          <p:cNvGrpSpPr/>
          <p:nvPr/>
        </p:nvGrpSpPr>
        <p:grpSpPr>
          <a:xfrm>
            <a:off x="4755056" y="4069135"/>
            <a:ext cx="909847" cy="904161"/>
            <a:chOff x="4755056" y="4069135"/>
            <a:chExt cx="909847" cy="904161"/>
          </a:xfrm>
        </p:grpSpPr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4111784"/>
              <a:ext cx="827393" cy="82170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4</a:t>
              </a: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4069135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89002" y="5089870"/>
            <a:ext cx="4879420" cy="78190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4008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11168422" y="4691812"/>
            <a:ext cx="1023578" cy="1179959"/>
          </a:xfrm>
          <a:custGeom>
            <a:avLst/>
            <a:gdLst>
              <a:gd name="T0" fmla="*/ 0 w 152"/>
              <a:gd name="T1" fmla="*/ 175 h 175"/>
              <a:gd name="T2" fmla="*/ 152 w 152"/>
              <a:gd name="T3" fmla="*/ 86 h 175"/>
              <a:gd name="T4" fmla="*/ 152 w 152"/>
              <a:gd name="T5" fmla="*/ 0 h 175"/>
              <a:gd name="T6" fmla="*/ 0 w 152"/>
              <a:gd name="T7" fmla="*/ 59 h 175"/>
              <a:gd name="T8" fmla="*/ 0 w 152"/>
              <a:gd name="T9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75"/>
                </a:moveTo>
                <a:cubicBezTo>
                  <a:pt x="51" y="145"/>
                  <a:pt x="101" y="116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20"/>
                  <a:pt x="51" y="40"/>
                  <a:pt x="0" y="59"/>
                </a:cubicBezTo>
                <a:cubicBezTo>
                  <a:pt x="0" y="98"/>
                  <a:pt x="0" y="136"/>
                  <a:pt x="0" y="1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6" name="Group 36出自【趣你的PPT】(微信:qunideppt)：最优质的PPT资源库出自【趣你的PPT】(微信:qunideppt)：最优质的PPT资源库"/>
          <p:cNvGrpSpPr/>
          <p:nvPr/>
        </p:nvGrpSpPr>
        <p:grpSpPr>
          <a:xfrm>
            <a:off x="5831235" y="5027318"/>
            <a:ext cx="909847" cy="904161"/>
            <a:chOff x="5831235" y="5027318"/>
            <a:chExt cx="909847" cy="904161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5067124"/>
              <a:ext cx="827393" cy="82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5</a:t>
              </a: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5027318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" name="出自【趣你的PPT】(微信:qunideppt)：最优质的PPT资源库"/>
          <p:cNvSpPr txBox="1"/>
          <p:nvPr/>
        </p:nvSpPr>
        <p:spPr>
          <a:xfrm>
            <a:off x="7573402" y="1506899"/>
            <a:ext cx="229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573402" y="2465082"/>
            <a:ext cx="229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573402" y="3423265"/>
            <a:ext cx="229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573402" y="4381449"/>
            <a:ext cx="229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573402" y="5339632"/>
            <a:ext cx="229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490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/>
          <p:nvPr/>
        </p:nvSpPr>
        <p:spPr>
          <a:xfrm rot="20958507">
            <a:off x="1522909" y="904711"/>
            <a:ext cx="3107206" cy="810642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20958507">
            <a:off x="1174523" y="830675"/>
            <a:ext cx="3107206" cy="810642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 rot="20988674">
            <a:off x="1873252" y="866920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20958507">
            <a:off x="4687242" y="4196552"/>
            <a:ext cx="5864476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958507">
            <a:off x="6307654" y="2096878"/>
            <a:ext cx="2623651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20958507">
            <a:off x="5396248" y="5246390"/>
            <a:ext cx="4446464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20958507">
            <a:off x="5518701" y="3146715"/>
            <a:ext cx="4201560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0958507">
            <a:off x="4284604" y="4110987"/>
            <a:ext cx="5864476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4F95C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20958507">
            <a:off x="4993611" y="5160824"/>
            <a:ext cx="4446464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20958507">
            <a:off x="5116063" y="3061150"/>
            <a:ext cx="4201560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4F95C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328087" y="2257394"/>
            <a:ext cx="67586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C07FBC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lang="zh-CN" altLang="en-US" sz="3600" dirty="0">
              <a:solidFill>
                <a:srgbClr val="C07FB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512075" y="3443390"/>
            <a:ext cx="67586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93BFDC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lang="zh-CN" altLang="en-US" sz="3600" dirty="0">
              <a:solidFill>
                <a:srgbClr val="93BFD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758723" y="4640891"/>
            <a:ext cx="67586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93BFDC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lang="zh-CN" altLang="en-US" sz="3600" dirty="0">
              <a:solidFill>
                <a:srgbClr val="93BFD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421977" y="5534231"/>
            <a:ext cx="67586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C07FBC"/>
                </a:solidFill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endParaRPr lang="zh-CN" altLang="en-US" sz="3600" dirty="0">
              <a:solidFill>
                <a:srgbClr val="C07FB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20958507">
            <a:off x="5905017" y="2011313"/>
            <a:ext cx="2623651" cy="684487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32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 rot="20989563">
            <a:off x="5839375" y="2140565"/>
            <a:ext cx="2185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 rot="20989563">
            <a:off x="5575174" y="3219918"/>
            <a:ext cx="2185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论文综述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 rot="20989563">
            <a:off x="5505646" y="4299271"/>
            <a:ext cx="2185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 rot="20989563">
            <a:off x="5839375" y="5322607"/>
            <a:ext cx="2185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1786939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6959480" y="2055150"/>
            <a:ext cx="611762" cy="611762"/>
          </a:xfrm>
          <a:custGeom>
            <a:avLst/>
            <a:gdLst>
              <a:gd name="T0" fmla="*/ 217188938 w 19807"/>
              <a:gd name="T1" fmla="*/ 217192854 h 19807"/>
              <a:gd name="T2" fmla="*/ 217188938 w 19807"/>
              <a:gd name="T3" fmla="*/ 217192854 h 19807"/>
              <a:gd name="T4" fmla="*/ 217188938 w 19807"/>
              <a:gd name="T5" fmla="*/ 217192854 h 19807"/>
              <a:gd name="T6" fmla="*/ 217188938 w 19807"/>
              <a:gd name="T7" fmla="*/ 217192854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7" extrusionOk="0">
                <a:moveTo>
                  <a:pt x="7908" y="205"/>
                </a:moveTo>
                <a:cubicBezTo>
                  <a:pt x="13265" y="-897"/>
                  <a:pt x="18499" y="2551"/>
                  <a:pt x="19602" y="7908"/>
                </a:cubicBezTo>
                <a:cubicBezTo>
                  <a:pt x="20704" y="13264"/>
                  <a:pt x="17255" y="18500"/>
                  <a:pt x="11899" y="19602"/>
                </a:cubicBezTo>
                <a:cubicBezTo>
                  <a:pt x="6546" y="20703"/>
                  <a:pt x="1313" y="17258"/>
                  <a:pt x="207" y="11907"/>
                </a:cubicBezTo>
                <a:cubicBezTo>
                  <a:pt x="207" y="11904"/>
                  <a:pt x="206" y="11901"/>
                  <a:pt x="205" y="11899"/>
                </a:cubicBezTo>
                <a:cubicBezTo>
                  <a:pt x="-896" y="6542"/>
                  <a:pt x="2552" y="1307"/>
                  <a:pt x="7908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7143536" y="2221676"/>
            <a:ext cx="261181" cy="220865"/>
          </a:xfrm>
          <a:custGeom>
            <a:avLst/>
            <a:gdLst>
              <a:gd name="T0" fmla="*/ 14092732 w 21600"/>
              <a:gd name="T1" fmla="*/ 8933562 h 21239"/>
              <a:gd name="T2" fmla="*/ 14092732 w 21600"/>
              <a:gd name="T3" fmla="*/ 8933562 h 21239"/>
              <a:gd name="T4" fmla="*/ 14092732 w 21600"/>
              <a:gd name="T5" fmla="*/ 8933562 h 21239"/>
              <a:gd name="T6" fmla="*/ 14092732 w 21600"/>
              <a:gd name="T7" fmla="*/ 8933562 h 2123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239" extrusionOk="0">
                <a:moveTo>
                  <a:pt x="18514" y="2240"/>
                </a:moveTo>
                <a:cubicBezTo>
                  <a:pt x="15368" y="5006"/>
                  <a:pt x="12319" y="6596"/>
                  <a:pt x="9257" y="6983"/>
                </a:cubicBezTo>
                <a:lnTo>
                  <a:pt x="9257" y="10717"/>
                </a:lnTo>
                <a:cubicBezTo>
                  <a:pt x="12319" y="11104"/>
                  <a:pt x="15368" y="12667"/>
                  <a:pt x="18514" y="15433"/>
                </a:cubicBezTo>
                <a:cubicBezTo>
                  <a:pt x="18514" y="15433"/>
                  <a:pt x="18514" y="2240"/>
                  <a:pt x="18514" y="2240"/>
                </a:cubicBezTo>
                <a:close/>
                <a:moveTo>
                  <a:pt x="21600" y="8850"/>
                </a:moveTo>
                <a:cubicBezTo>
                  <a:pt x="21600" y="9832"/>
                  <a:pt x="20913" y="10620"/>
                  <a:pt x="20057" y="10620"/>
                </a:cubicBezTo>
                <a:lnTo>
                  <a:pt x="20057" y="15930"/>
                </a:lnTo>
                <a:cubicBezTo>
                  <a:pt x="20057" y="16898"/>
                  <a:pt x="19358" y="17700"/>
                  <a:pt x="18514" y="17700"/>
                </a:cubicBezTo>
                <a:cubicBezTo>
                  <a:pt x="16369" y="15654"/>
                  <a:pt x="12909" y="12847"/>
                  <a:pt x="8727" y="12446"/>
                </a:cubicBezTo>
                <a:cubicBezTo>
                  <a:pt x="7292" y="12999"/>
                  <a:pt x="6798" y="14921"/>
                  <a:pt x="7738" y="16027"/>
                </a:cubicBezTo>
                <a:cubicBezTo>
                  <a:pt x="6895" y="17617"/>
                  <a:pt x="7979" y="18738"/>
                  <a:pt x="9257" y="19885"/>
                </a:cubicBezTo>
                <a:cubicBezTo>
                  <a:pt x="8510" y="21572"/>
                  <a:pt x="5400" y="21600"/>
                  <a:pt x="4291" y="20425"/>
                </a:cubicBezTo>
                <a:cubicBezTo>
                  <a:pt x="3592" y="17963"/>
                  <a:pt x="2555" y="15502"/>
                  <a:pt x="3399" y="12390"/>
                </a:cubicBezTo>
                <a:lnTo>
                  <a:pt x="1929" y="12390"/>
                </a:lnTo>
                <a:cubicBezTo>
                  <a:pt x="868" y="12390"/>
                  <a:pt x="0" y="11395"/>
                  <a:pt x="0" y="10178"/>
                </a:cubicBezTo>
                <a:lnTo>
                  <a:pt x="0" y="7523"/>
                </a:lnTo>
                <a:cubicBezTo>
                  <a:pt x="0" y="6306"/>
                  <a:pt x="868" y="5310"/>
                  <a:pt x="1929" y="5310"/>
                </a:cubicBezTo>
                <a:lnTo>
                  <a:pt x="7714" y="5310"/>
                </a:lnTo>
                <a:cubicBezTo>
                  <a:pt x="12343" y="5310"/>
                  <a:pt x="16200" y="2213"/>
                  <a:pt x="18514" y="0"/>
                </a:cubicBezTo>
                <a:cubicBezTo>
                  <a:pt x="19358" y="0"/>
                  <a:pt x="20057" y="802"/>
                  <a:pt x="20057" y="1770"/>
                </a:cubicBezTo>
                <a:lnTo>
                  <a:pt x="20057" y="7080"/>
                </a:lnTo>
                <a:cubicBezTo>
                  <a:pt x="20913" y="7080"/>
                  <a:pt x="21600" y="7868"/>
                  <a:pt x="21600" y="88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7571243" y="3452211"/>
            <a:ext cx="613514" cy="613514"/>
          </a:xfrm>
          <a:custGeom>
            <a:avLst/>
            <a:gdLst>
              <a:gd name="T0" fmla="*/ 218450732 w 19806"/>
              <a:gd name="T1" fmla="*/ 218460158 h 19806"/>
              <a:gd name="T2" fmla="*/ 218450732 w 19806"/>
              <a:gd name="T3" fmla="*/ 218460158 h 19806"/>
              <a:gd name="T4" fmla="*/ 218450732 w 19806"/>
              <a:gd name="T5" fmla="*/ 218460158 h 19806"/>
              <a:gd name="T6" fmla="*/ 218450732 w 19806"/>
              <a:gd name="T7" fmla="*/ 218460158 h 1980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6" extrusionOk="0">
                <a:moveTo>
                  <a:pt x="11898" y="19600"/>
                </a:moveTo>
                <a:cubicBezTo>
                  <a:pt x="6542" y="20703"/>
                  <a:pt x="1307" y="17254"/>
                  <a:pt x="205" y="11898"/>
                </a:cubicBezTo>
                <a:cubicBezTo>
                  <a:pt x="-897" y="6542"/>
                  <a:pt x="2551" y="1307"/>
                  <a:pt x="7908" y="205"/>
                </a:cubicBezTo>
                <a:cubicBezTo>
                  <a:pt x="13261" y="-897"/>
                  <a:pt x="18494" y="2548"/>
                  <a:pt x="19599" y="7899"/>
                </a:cubicBezTo>
                <a:cubicBezTo>
                  <a:pt x="19600" y="7902"/>
                  <a:pt x="19600" y="7905"/>
                  <a:pt x="19600" y="7907"/>
                </a:cubicBezTo>
                <a:cubicBezTo>
                  <a:pt x="20703" y="13263"/>
                  <a:pt x="17254" y="18499"/>
                  <a:pt x="11898" y="19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7741273" y="3655546"/>
            <a:ext cx="273452" cy="222617"/>
          </a:xfrm>
          <a:custGeom>
            <a:avLst/>
            <a:gdLst>
              <a:gd name="T0" fmla="*/ 16485838 w 21476"/>
              <a:gd name="T1" fmla="*/ 8775134 h 21600"/>
              <a:gd name="T2" fmla="*/ 16485838 w 21476"/>
              <a:gd name="T3" fmla="*/ 8775134 h 21600"/>
              <a:gd name="T4" fmla="*/ 16485838 w 21476"/>
              <a:gd name="T5" fmla="*/ 8775134 h 21600"/>
              <a:gd name="T6" fmla="*/ 16485838 w 21476"/>
              <a:gd name="T7" fmla="*/ 8775134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76" h="21600" extrusionOk="0">
                <a:moveTo>
                  <a:pt x="19462" y="6646"/>
                </a:moveTo>
                <a:lnTo>
                  <a:pt x="16442" y="1662"/>
                </a:lnTo>
                <a:lnTo>
                  <a:pt x="13695" y="1662"/>
                </a:lnTo>
                <a:lnTo>
                  <a:pt x="15834" y="6646"/>
                </a:lnTo>
                <a:cubicBezTo>
                  <a:pt x="15834" y="6646"/>
                  <a:pt x="19462" y="6646"/>
                  <a:pt x="19462" y="6646"/>
                </a:cubicBezTo>
                <a:close/>
                <a:moveTo>
                  <a:pt x="19252" y="8308"/>
                </a:moveTo>
                <a:lnTo>
                  <a:pt x="15865" y="8308"/>
                </a:lnTo>
                <a:lnTo>
                  <a:pt x="12720" y="16940"/>
                </a:lnTo>
                <a:cubicBezTo>
                  <a:pt x="12720" y="16940"/>
                  <a:pt x="19252" y="8308"/>
                  <a:pt x="19252" y="8308"/>
                </a:cubicBezTo>
                <a:close/>
                <a:moveTo>
                  <a:pt x="14314" y="6646"/>
                </a:moveTo>
                <a:lnTo>
                  <a:pt x="12175" y="1662"/>
                </a:lnTo>
                <a:lnTo>
                  <a:pt x="9301" y="1662"/>
                </a:lnTo>
                <a:lnTo>
                  <a:pt x="7162" y="6646"/>
                </a:lnTo>
                <a:cubicBezTo>
                  <a:pt x="7162" y="6646"/>
                  <a:pt x="14314" y="6646"/>
                  <a:pt x="14314" y="6646"/>
                </a:cubicBezTo>
                <a:close/>
                <a:moveTo>
                  <a:pt x="14397" y="8308"/>
                </a:moveTo>
                <a:lnTo>
                  <a:pt x="7079" y="8308"/>
                </a:lnTo>
                <a:lnTo>
                  <a:pt x="10738" y="18329"/>
                </a:lnTo>
                <a:cubicBezTo>
                  <a:pt x="10738" y="18329"/>
                  <a:pt x="14397" y="8308"/>
                  <a:pt x="14397" y="8308"/>
                </a:cubicBezTo>
                <a:close/>
                <a:moveTo>
                  <a:pt x="8756" y="16940"/>
                </a:moveTo>
                <a:lnTo>
                  <a:pt x="5611" y="8308"/>
                </a:lnTo>
                <a:lnTo>
                  <a:pt x="2224" y="8308"/>
                </a:lnTo>
                <a:cubicBezTo>
                  <a:pt x="2224" y="8308"/>
                  <a:pt x="8756" y="16940"/>
                  <a:pt x="8756" y="16940"/>
                </a:cubicBezTo>
                <a:close/>
                <a:moveTo>
                  <a:pt x="7781" y="1662"/>
                </a:moveTo>
                <a:lnTo>
                  <a:pt x="5034" y="1662"/>
                </a:lnTo>
                <a:lnTo>
                  <a:pt x="2014" y="6646"/>
                </a:lnTo>
                <a:lnTo>
                  <a:pt x="5642" y="6646"/>
                </a:lnTo>
                <a:cubicBezTo>
                  <a:pt x="5642" y="6646"/>
                  <a:pt x="7781" y="1662"/>
                  <a:pt x="7781" y="1662"/>
                </a:cubicBezTo>
                <a:close/>
                <a:moveTo>
                  <a:pt x="21339" y="6984"/>
                </a:moveTo>
                <a:cubicBezTo>
                  <a:pt x="21538" y="7295"/>
                  <a:pt x="21517" y="7750"/>
                  <a:pt x="21297" y="8048"/>
                </a:cubicBezTo>
                <a:lnTo>
                  <a:pt x="11231" y="21340"/>
                </a:lnTo>
                <a:cubicBezTo>
                  <a:pt x="11105" y="21509"/>
                  <a:pt x="10927" y="21600"/>
                  <a:pt x="10738" y="21600"/>
                </a:cubicBezTo>
                <a:cubicBezTo>
                  <a:pt x="10549" y="21600"/>
                  <a:pt x="10371" y="21509"/>
                  <a:pt x="10245" y="21340"/>
                </a:cubicBezTo>
                <a:lnTo>
                  <a:pt x="179" y="8048"/>
                </a:lnTo>
                <a:cubicBezTo>
                  <a:pt x="-41" y="7750"/>
                  <a:pt x="-62" y="7295"/>
                  <a:pt x="137" y="6984"/>
                </a:cubicBezTo>
                <a:lnTo>
                  <a:pt x="4164" y="337"/>
                </a:lnTo>
                <a:cubicBezTo>
                  <a:pt x="4289" y="117"/>
                  <a:pt x="4489" y="0"/>
                  <a:pt x="4698" y="0"/>
                </a:cubicBezTo>
                <a:lnTo>
                  <a:pt x="16778" y="0"/>
                </a:lnTo>
                <a:cubicBezTo>
                  <a:pt x="16987" y="0"/>
                  <a:pt x="17187" y="117"/>
                  <a:pt x="17312" y="337"/>
                </a:cubicBezTo>
                <a:cubicBezTo>
                  <a:pt x="17312" y="337"/>
                  <a:pt x="21339" y="6984"/>
                  <a:pt x="21339" y="69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991034" y="4819471"/>
            <a:ext cx="613514" cy="613514"/>
          </a:xfrm>
          <a:custGeom>
            <a:avLst/>
            <a:gdLst>
              <a:gd name="T0" fmla="*/ 218440461 w 19807"/>
              <a:gd name="T1" fmla="*/ 218466470 h 19806"/>
              <a:gd name="T2" fmla="*/ 218440461 w 19807"/>
              <a:gd name="T3" fmla="*/ 218466470 h 19806"/>
              <a:gd name="T4" fmla="*/ 218440461 w 19807"/>
              <a:gd name="T5" fmla="*/ 218466470 h 19806"/>
              <a:gd name="T6" fmla="*/ 218440461 w 19807"/>
              <a:gd name="T7" fmla="*/ 218466470 h 1980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6" extrusionOk="0">
                <a:moveTo>
                  <a:pt x="7908" y="205"/>
                </a:moveTo>
                <a:cubicBezTo>
                  <a:pt x="13264" y="-897"/>
                  <a:pt x="18500" y="2551"/>
                  <a:pt x="19602" y="7907"/>
                </a:cubicBezTo>
                <a:cubicBezTo>
                  <a:pt x="20703" y="13264"/>
                  <a:pt x="17254" y="18499"/>
                  <a:pt x="11899" y="19601"/>
                </a:cubicBezTo>
                <a:cubicBezTo>
                  <a:pt x="6545" y="20703"/>
                  <a:pt x="1312" y="17258"/>
                  <a:pt x="207" y="11907"/>
                </a:cubicBezTo>
                <a:cubicBezTo>
                  <a:pt x="206" y="11904"/>
                  <a:pt x="206" y="11901"/>
                  <a:pt x="205" y="11898"/>
                </a:cubicBezTo>
                <a:cubicBezTo>
                  <a:pt x="-897" y="6542"/>
                  <a:pt x="2552" y="1307"/>
                  <a:pt x="7908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7161065" y="5015795"/>
            <a:ext cx="255923" cy="217359"/>
          </a:xfrm>
          <a:custGeom>
            <a:avLst/>
            <a:gdLst>
              <a:gd name="T0" fmla="*/ 13395597 w 21600"/>
              <a:gd name="T1" fmla="*/ 8176137 h 21600"/>
              <a:gd name="T2" fmla="*/ 13395597 w 21600"/>
              <a:gd name="T3" fmla="*/ 8176137 h 21600"/>
              <a:gd name="T4" fmla="*/ 13395597 w 21600"/>
              <a:gd name="T5" fmla="*/ 8176137 h 21600"/>
              <a:gd name="T6" fmla="*/ 13395597 w 21600"/>
              <a:gd name="T7" fmla="*/ 817613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8277" y="21600"/>
                </a:moveTo>
                <a:cubicBezTo>
                  <a:pt x="17368" y="21600"/>
                  <a:pt x="16615" y="20710"/>
                  <a:pt x="16615" y="19636"/>
                </a:cubicBezTo>
                <a:cubicBezTo>
                  <a:pt x="16615" y="18562"/>
                  <a:pt x="17368" y="17673"/>
                  <a:pt x="18277" y="17673"/>
                </a:cubicBezTo>
                <a:cubicBezTo>
                  <a:pt x="19186" y="17673"/>
                  <a:pt x="19938" y="18562"/>
                  <a:pt x="19938" y="19636"/>
                </a:cubicBezTo>
                <a:cubicBezTo>
                  <a:pt x="19938" y="20710"/>
                  <a:pt x="19186" y="21600"/>
                  <a:pt x="18277" y="21600"/>
                </a:cubicBezTo>
                <a:close/>
                <a:moveTo>
                  <a:pt x="6646" y="21600"/>
                </a:moveTo>
                <a:cubicBezTo>
                  <a:pt x="5738" y="21600"/>
                  <a:pt x="4985" y="20710"/>
                  <a:pt x="4985" y="19636"/>
                </a:cubicBezTo>
                <a:cubicBezTo>
                  <a:pt x="4985" y="18562"/>
                  <a:pt x="5738" y="17673"/>
                  <a:pt x="6646" y="17673"/>
                </a:cubicBezTo>
                <a:cubicBezTo>
                  <a:pt x="7555" y="17673"/>
                  <a:pt x="8308" y="18562"/>
                  <a:pt x="8308" y="19636"/>
                </a:cubicBezTo>
                <a:cubicBezTo>
                  <a:pt x="8308" y="20710"/>
                  <a:pt x="7555" y="21600"/>
                  <a:pt x="6646" y="21600"/>
                </a:cubicBezTo>
                <a:close/>
                <a:moveTo>
                  <a:pt x="21600" y="10800"/>
                </a:moveTo>
                <a:cubicBezTo>
                  <a:pt x="21600" y="11291"/>
                  <a:pt x="21275" y="11720"/>
                  <a:pt x="20860" y="11782"/>
                </a:cubicBezTo>
                <a:lnTo>
                  <a:pt x="7308" y="13653"/>
                </a:lnTo>
                <a:cubicBezTo>
                  <a:pt x="7373" y="14006"/>
                  <a:pt x="7477" y="14359"/>
                  <a:pt x="7477" y="14727"/>
                </a:cubicBezTo>
                <a:cubicBezTo>
                  <a:pt x="7477" y="15080"/>
                  <a:pt x="7295" y="15402"/>
                  <a:pt x="7165" y="15709"/>
                </a:cubicBezTo>
                <a:lnTo>
                  <a:pt x="19108" y="15709"/>
                </a:lnTo>
                <a:cubicBezTo>
                  <a:pt x="19562" y="15709"/>
                  <a:pt x="19938" y="16154"/>
                  <a:pt x="19938" y="16691"/>
                </a:cubicBezTo>
                <a:cubicBezTo>
                  <a:pt x="19938" y="17228"/>
                  <a:pt x="19562" y="17673"/>
                  <a:pt x="19108" y="17673"/>
                </a:cubicBezTo>
                <a:lnTo>
                  <a:pt x="5815" y="17673"/>
                </a:lnTo>
                <a:cubicBezTo>
                  <a:pt x="5361" y="17673"/>
                  <a:pt x="4985" y="17228"/>
                  <a:pt x="4985" y="16691"/>
                </a:cubicBezTo>
                <a:cubicBezTo>
                  <a:pt x="4985" y="16215"/>
                  <a:pt x="5569" y="15065"/>
                  <a:pt x="5776" y="14589"/>
                </a:cubicBezTo>
                <a:lnTo>
                  <a:pt x="3479" y="1964"/>
                </a:lnTo>
                <a:lnTo>
                  <a:pt x="831" y="1964"/>
                </a:lnTo>
                <a:cubicBezTo>
                  <a:pt x="376" y="1964"/>
                  <a:pt x="0" y="1519"/>
                  <a:pt x="0" y="982"/>
                </a:cubicBezTo>
                <a:cubicBezTo>
                  <a:pt x="0" y="445"/>
                  <a:pt x="376" y="0"/>
                  <a:pt x="831" y="0"/>
                </a:cubicBezTo>
                <a:lnTo>
                  <a:pt x="4154" y="0"/>
                </a:lnTo>
                <a:cubicBezTo>
                  <a:pt x="5024" y="0"/>
                  <a:pt x="5050" y="1227"/>
                  <a:pt x="5179" y="1964"/>
                </a:cubicBezTo>
                <a:lnTo>
                  <a:pt x="20769" y="1964"/>
                </a:lnTo>
                <a:cubicBezTo>
                  <a:pt x="21224" y="1964"/>
                  <a:pt x="21600" y="2409"/>
                  <a:pt x="21600" y="2945"/>
                </a:cubicBezTo>
                <a:cubicBezTo>
                  <a:pt x="21600" y="2945"/>
                  <a:pt x="21600" y="10800"/>
                  <a:pt x="21600" y="108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684220" y="4819471"/>
            <a:ext cx="613514" cy="611761"/>
          </a:xfrm>
          <a:custGeom>
            <a:avLst/>
            <a:gdLst>
              <a:gd name="T0" fmla="*/ 218451518 w 19806"/>
              <a:gd name="T1" fmla="*/ 217192070 h 19807"/>
              <a:gd name="T2" fmla="*/ 218451518 w 19806"/>
              <a:gd name="T3" fmla="*/ 217192070 h 19807"/>
              <a:gd name="T4" fmla="*/ 218451518 w 19806"/>
              <a:gd name="T5" fmla="*/ 217192070 h 19807"/>
              <a:gd name="T6" fmla="*/ 218451518 w 19806"/>
              <a:gd name="T7" fmla="*/ 217192070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7" extrusionOk="0">
                <a:moveTo>
                  <a:pt x="7907" y="205"/>
                </a:moveTo>
                <a:cubicBezTo>
                  <a:pt x="13263" y="-897"/>
                  <a:pt x="18498" y="2552"/>
                  <a:pt x="19600" y="7908"/>
                </a:cubicBezTo>
                <a:cubicBezTo>
                  <a:pt x="20702" y="13265"/>
                  <a:pt x="17254" y="18500"/>
                  <a:pt x="11898" y="19602"/>
                </a:cubicBezTo>
                <a:cubicBezTo>
                  <a:pt x="6544" y="20703"/>
                  <a:pt x="1312" y="17258"/>
                  <a:pt x="206" y="11907"/>
                </a:cubicBezTo>
                <a:cubicBezTo>
                  <a:pt x="206" y="11904"/>
                  <a:pt x="205" y="11901"/>
                  <a:pt x="205" y="11899"/>
                </a:cubicBezTo>
                <a:cubicBezTo>
                  <a:pt x="-898" y="6543"/>
                  <a:pt x="2551" y="1307"/>
                  <a:pt x="7907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882297" y="5014042"/>
            <a:ext cx="217359" cy="222619"/>
          </a:xfrm>
          <a:custGeom>
            <a:avLst/>
            <a:gdLst>
              <a:gd name="T0" fmla="*/ 8582133 w 21126"/>
              <a:gd name="T1" fmla="*/ 10338755 h 19900"/>
              <a:gd name="T2" fmla="*/ 8582133 w 21126"/>
              <a:gd name="T3" fmla="*/ 10338755 h 19900"/>
              <a:gd name="T4" fmla="*/ 8582133 w 21126"/>
              <a:gd name="T5" fmla="*/ 10338755 h 19900"/>
              <a:gd name="T6" fmla="*/ 8582133 w 21126"/>
              <a:gd name="T7" fmla="*/ 10338755 h 199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126" h="19900" extrusionOk="0">
                <a:moveTo>
                  <a:pt x="13723" y="10461"/>
                </a:moveTo>
                <a:cubicBezTo>
                  <a:pt x="12293" y="10461"/>
                  <a:pt x="11128" y="9451"/>
                  <a:pt x="11128" y="8218"/>
                </a:cubicBezTo>
                <a:cubicBezTo>
                  <a:pt x="11128" y="6974"/>
                  <a:pt x="12293" y="5975"/>
                  <a:pt x="13723" y="5975"/>
                </a:cubicBezTo>
                <a:cubicBezTo>
                  <a:pt x="15164" y="5975"/>
                  <a:pt x="16317" y="6974"/>
                  <a:pt x="16317" y="8218"/>
                </a:cubicBezTo>
                <a:cubicBezTo>
                  <a:pt x="16317" y="9451"/>
                  <a:pt x="15164" y="10461"/>
                  <a:pt x="13723" y="10461"/>
                </a:cubicBezTo>
                <a:close/>
                <a:moveTo>
                  <a:pt x="7692" y="10461"/>
                </a:moveTo>
                <a:cubicBezTo>
                  <a:pt x="6262" y="10461"/>
                  <a:pt x="5097" y="9451"/>
                  <a:pt x="5097" y="8218"/>
                </a:cubicBezTo>
                <a:cubicBezTo>
                  <a:pt x="5097" y="6974"/>
                  <a:pt x="6262" y="5975"/>
                  <a:pt x="7692" y="5975"/>
                </a:cubicBezTo>
                <a:cubicBezTo>
                  <a:pt x="9121" y="5975"/>
                  <a:pt x="10287" y="6974"/>
                  <a:pt x="10287" y="8218"/>
                </a:cubicBezTo>
                <a:cubicBezTo>
                  <a:pt x="10287" y="9451"/>
                  <a:pt x="9121" y="10461"/>
                  <a:pt x="7692" y="10461"/>
                </a:cubicBezTo>
                <a:close/>
                <a:moveTo>
                  <a:pt x="19020" y="2810"/>
                </a:moveTo>
                <a:cubicBezTo>
                  <a:pt x="19020" y="1533"/>
                  <a:pt x="18576" y="1033"/>
                  <a:pt x="17302" y="1033"/>
                </a:cubicBezTo>
                <a:lnTo>
                  <a:pt x="3944" y="1033"/>
                </a:lnTo>
                <a:cubicBezTo>
                  <a:pt x="2610" y="1033"/>
                  <a:pt x="2238" y="1455"/>
                  <a:pt x="2238" y="2810"/>
                </a:cubicBezTo>
                <a:lnTo>
                  <a:pt x="2238" y="10284"/>
                </a:lnTo>
                <a:cubicBezTo>
                  <a:pt x="5085" y="11661"/>
                  <a:pt x="7524" y="11416"/>
                  <a:pt x="8857" y="11372"/>
                </a:cubicBezTo>
                <a:cubicBezTo>
                  <a:pt x="9422" y="11361"/>
                  <a:pt x="9782" y="11461"/>
                  <a:pt x="9998" y="11672"/>
                </a:cubicBezTo>
                <a:cubicBezTo>
                  <a:pt x="10034" y="11705"/>
                  <a:pt x="10070" y="11738"/>
                  <a:pt x="10119" y="11772"/>
                </a:cubicBezTo>
                <a:cubicBezTo>
                  <a:pt x="10371" y="11994"/>
                  <a:pt x="10611" y="12172"/>
                  <a:pt x="10851" y="12338"/>
                </a:cubicBezTo>
                <a:cubicBezTo>
                  <a:pt x="10899" y="11727"/>
                  <a:pt x="11272" y="11339"/>
                  <a:pt x="12269" y="11372"/>
                </a:cubicBezTo>
                <a:cubicBezTo>
                  <a:pt x="13626" y="11427"/>
                  <a:pt x="16125" y="11672"/>
                  <a:pt x="19020" y="10217"/>
                </a:cubicBezTo>
                <a:cubicBezTo>
                  <a:pt x="19020" y="10217"/>
                  <a:pt x="19020" y="2810"/>
                  <a:pt x="19020" y="2810"/>
                </a:cubicBezTo>
                <a:close/>
                <a:moveTo>
                  <a:pt x="16510" y="12960"/>
                </a:moveTo>
                <a:cubicBezTo>
                  <a:pt x="18876" y="20412"/>
                  <a:pt x="10731" y="21600"/>
                  <a:pt x="10863" y="17780"/>
                </a:cubicBezTo>
                <a:cubicBezTo>
                  <a:pt x="10863" y="17846"/>
                  <a:pt x="10851" y="15725"/>
                  <a:pt x="10851" y="14148"/>
                </a:cubicBezTo>
                <a:cubicBezTo>
                  <a:pt x="10671" y="14115"/>
                  <a:pt x="10491" y="14071"/>
                  <a:pt x="10275" y="14026"/>
                </a:cubicBezTo>
                <a:cubicBezTo>
                  <a:pt x="10275" y="15614"/>
                  <a:pt x="10263" y="17846"/>
                  <a:pt x="10263" y="17780"/>
                </a:cubicBezTo>
                <a:cubicBezTo>
                  <a:pt x="10395" y="21600"/>
                  <a:pt x="2250" y="20412"/>
                  <a:pt x="4616" y="12960"/>
                </a:cubicBezTo>
                <a:cubicBezTo>
                  <a:pt x="2382" y="12116"/>
                  <a:pt x="916" y="11039"/>
                  <a:pt x="147" y="10161"/>
                </a:cubicBezTo>
                <a:cubicBezTo>
                  <a:pt x="-237" y="9628"/>
                  <a:pt x="183" y="9062"/>
                  <a:pt x="820" y="9473"/>
                </a:cubicBezTo>
                <a:cubicBezTo>
                  <a:pt x="904" y="9528"/>
                  <a:pt x="1000" y="9584"/>
                  <a:pt x="1084" y="9639"/>
                </a:cubicBezTo>
                <a:lnTo>
                  <a:pt x="1084" y="1932"/>
                </a:lnTo>
                <a:cubicBezTo>
                  <a:pt x="1084" y="866"/>
                  <a:pt x="1949" y="0"/>
                  <a:pt x="3019" y="0"/>
                </a:cubicBezTo>
                <a:lnTo>
                  <a:pt x="18119" y="0"/>
                </a:lnTo>
                <a:cubicBezTo>
                  <a:pt x="19189" y="0"/>
                  <a:pt x="20054" y="866"/>
                  <a:pt x="20054" y="1932"/>
                </a:cubicBezTo>
                <a:lnTo>
                  <a:pt x="20054" y="9639"/>
                </a:lnTo>
                <a:cubicBezTo>
                  <a:pt x="20138" y="9584"/>
                  <a:pt x="20222" y="9528"/>
                  <a:pt x="20306" y="9473"/>
                </a:cubicBezTo>
                <a:cubicBezTo>
                  <a:pt x="20943" y="9062"/>
                  <a:pt x="21363" y="9628"/>
                  <a:pt x="20979" y="10161"/>
                </a:cubicBezTo>
                <a:cubicBezTo>
                  <a:pt x="20210" y="11039"/>
                  <a:pt x="18744" y="12116"/>
                  <a:pt x="16510" y="129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735054" y="2055150"/>
            <a:ext cx="613514" cy="611762"/>
          </a:xfrm>
          <a:custGeom>
            <a:avLst/>
            <a:gdLst>
              <a:gd name="T0" fmla="*/ 218461729 w 19806"/>
              <a:gd name="T1" fmla="*/ 217198336 h 19807"/>
              <a:gd name="T2" fmla="*/ 218461729 w 19806"/>
              <a:gd name="T3" fmla="*/ 217198336 h 19807"/>
              <a:gd name="T4" fmla="*/ 218461729 w 19806"/>
              <a:gd name="T5" fmla="*/ 217198336 h 19807"/>
              <a:gd name="T6" fmla="*/ 218461729 w 19806"/>
              <a:gd name="T7" fmla="*/ 217198336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7" extrusionOk="0">
                <a:moveTo>
                  <a:pt x="11898" y="19602"/>
                </a:moveTo>
                <a:cubicBezTo>
                  <a:pt x="6542" y="20703"/>
                  <a:pt x="1307" y="17255"/>
                  <a:pt x="205" y="11898"/>
                </a:cubicBezTo>
                <a:cubicBezTo>
                  <a:pt x="-897" y="6542"/>
                  <a:pt x="2552" y="1307"/>
                  <a:pt x="7908" y="205"/>
                </a:cubicBezTo>
                <a:cubicBezTo>
                  <a:pt x="13261" y="-897"/>
                  <a:pt x="18494" y="2548"/>
                  <a:pt x="19599" y="7899"/>
                </a:cubicBezTo>
                <a:cubicBezTo>
                  <a:pt x="19600" y="7902"/>
                  <a:pt x="19600" y="7904"/>
                  <a:pt x="19601" y="7908"/>
                </a:cubicBezTo>
                <a:cubicBezTo>
                  <a:pt x="20703" y="13264"/>
                  <a:pt x="17254" y="18500"/>
                  <a:pt x="11898" y="196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941896" y="2261991"/>
            <a:ext cx="199830" cy="198078"/>
          </a:xfrm>
          <a:custGeom>
            <a:avLst/>
            <a:gdLst>
              <a:gd name="T0" fmla="*/ 7621372 w 19691"/>
              <a:gd name="T1" fmla="*/ 6222953 h 21600"/>
              <a:gd name="T2" fmla="*/ 7621372 w 19691"/>
              <a:gd name="T3" fmla="*/ 6222953 h 21600"/>
              <a:gd name="T4" fmla="*/ 7621372 w 19691"/>
              <a:gd name="T5" fmla="*/ 6222953 h 21600"/>
              <a:gd name="T6" fmla="*/ 7621372 w 19691"/>
              <a:gd name="T7" fmla="*/ 6222953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91" h="21600" extrusionOk="0">
                <a:moveTo>
                  <a:pt x="12441" y="612"/>
                </a:moveTo>
                <a:lnTo>
                  <a:pt x="12459" y="8296"/>
                </a:lnTo>
                <a:lnTo>
                  <a:pt x="15229" y="5238"/>
                </a:lnTo>
                <a:cubicBezTo>
                  <a:pt x="17945" y="8444"/>
                  <a:pt x="17897" y="13464"/>
                  <a:pt x="15076" y="16579"/>
                </a:cubicBezTo>
                <a:cubicBezTo>
                  <a:pt x="13922" y="17856"/>
                  <a:pt x="12477" y="18617"/>
                  <a:pt x="10977" y="18866"/>
                </a:cubicBezTo>
                <a:lnTo>
                  <a:pt x="11059" y="21600"/>
                </a:lnTo>
                <a:cubicBezTo>
                  <a:pt x="13167" y="21320"/>
                  <a:pt x="15204" y="20288"/>
                  <a:pt x="16820" y="18505"/>
                </a:cubicBezTo>
                <a:cubicBezTo>
                  <a:pt x="20600" y="14327"/>
                  <a:pt x="20645" y="7585"/>
                  <a:pt x="16966" y="3318"/>
                </a:cubicBezTo>
                <a:lnTo>
                  <a:pt x="19057" y="1008"/>
                </a:lnTo>
                <a:cubicBezTo>
                  <a:pt x="19057" y="1008"/>
                  <a:pt x="12441" y="612"/>
                  <a:pt x="12441" y="612"/>
                </a:cubicBezTo>
                <a:close/>
                <a:moveTo>
                  <a:pt x="4461" y="16363"/>
                </a:moveTo>
                <a:cubicBezTo>
                  <a:pt x="1745" y="13160"/>
                  <a:pt x="1793" y="8139"/>
                  <a:pt x="4614" y="5022"/>
                </a:cubicBezTo>
                <a:cubicBezTo>
                  <a:pt x="5769" y="3746"/>
                  <a:pt x="7213" y="2985"/>
                  <a:pt x="8713" y="2735"/>
                </a:cubicBezTo>
                <a:lnTo>
                  <a:pt x="8631" y="0"/>
                </a:lnTo>
                <a:cubicBezTo>
                  <a:pt x="6524" y="280"/>
                  <a:pt x="4486" y="1312"/>
                  <a:pt x="2871" y="3096"/>
                </a:cubicBezTo>
                <a:cubicBezTo>
                  <a:pt x="-909" y="7272"/>
                  <a:pt x="-955" y="14014"/>
                  <a:pt x="2724" y="18284"/>
                </a:cubicBezTo>
                <a:lnTo>
                  <a:pt x="633" y="20591"/>
                </a:lnTo>
                <a:lnTo>
                  <a:pt x="7249" y="20988"/>
                </a:lnTo>
                <a:lnTo>
                  <a:pt x="7231" y="13304"/>
                </a:lnTo>
                <a:cubicBezTo>
                  <a:pt x="7231" y="13304"/>
                  <a:pt x="4461" y="16363"/>
                  <a:pt x="4461" y="163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102258" y="3452211"/>
            <a:ext cx="613514" cy="613514"/>
          </a:xfrm>
          <a:custGeom>
            <a:avLst/>
            <a:gdLst>
              <a:gd name="T0" fmla="*/ 218440461 w 19807"/>
              <a:gd name="T1" fmla="*/ 218438890 h 19807"/>
              <a:gd name="T2" fmla="*/ 218440461 w 19807"/>
              <a:gd name="T3" fmla="*/ 218438890 h 19807"/>
              <a:gd name="T4" fmla="*/ 218440461 w 19807"/>
              <a:gd name="T5" fmla="*/ 218438890 h 19807"/>
              <a:gd name="T6" fmla="*/ 218440461 w 19807"/>
              <a:gd name="T7" fmla="*/ 218438890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7" extrusionOk="0">
                <a:moveTo>
                  <a:pt x="11899" y="19602"/>
                </a:moveTo>
                <a:cubicBezTo>
                  <a:pt x="6543" y="20704"/>
                  <a:pt x="1307" y="17256"/>
                  <a:pt x="205" y="11899"/>
                </a:cubicBezTo>
                <a:cubicBezTo>
                  <a:pt x="-896" y="6542"/>
                  <a:pt x="2553" y="1307"/>
                  <a:pt x="7908" y="205"/>
                </a:cubicBezTo>
                <a:cubicBezTo>
                  <a:pt x="13262" y="-896"/>
                  <a:pt x="18495" y="2549"/>
                  <a:pt x="19600" y="7900"/>
                </a:cubicBezTo>
                <a:cubicBezTo>
                  <a:pt x="19601" y="7903"/>
                  <a:pt x="19601" y="7905"/>
                  <a:pt x="19602" y="7908"/>
                </a:cubicBezTo>
                <a:cubicBezTo>
                  <a:pt x="20704" y="13264"/>
                  <a:pt x="17255" y="18500"/>
                  <a:pt x="11899" y="196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4288065" y="3662559"/>
            <a:ext cx="241900" cy="192819"/>
          </a:xfrm>
          <a:custGeom>
            <a:avLst/>
            <a:gdLst>
              <a:gd name="T0" fmla="*/ 11259978 w 21600"/>
              <a:gd name="T1" fmla="*/ 5723359 h 21600"/>
              <a:gd name="T2" fmla="*/ 11259978 w 21600"/>
              <a:gd name="T3" fmla="*/ 5723359 h 21600"/>
              <a:gd name="T4" fmla="*/ 11259978 w 21600"/>
              <a:gd name="T5" fmla="*/ 5723359 h 21600"/>
              <a:gd name="T6" fmla="*/ 11259978 w 21600"/>
              <a:gd name="T7" fmla="*/ 5723359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7280" y="13500"/>
                </a:moveTo>
                <a:lnTo>
                  <a:pt x="4320" y="13500"/>
                </a:lnTo>
                <a:lnTo>
                  <a:pt x="4320" y="2700"/>
                </a:lnTo>
                <a:lnTo>
                  <a:pt x="17280" y="2700"/>
                </a:lnTo>
                <a:cubicBezTo>
                  <a:pt x="17280" y="2700"/>
                  <a:pt x="17280" y="13500"/>
                  <a:pt x="17280" y="13500"/>
                </a:cubicBezTo>
                <a:close/>
                <a:moveTo>
                  <a:pt x="7560" y="18900"/>
                </a:moveTo>
                <a:lnTo>
                  <a:pt x="8208" y="17550"/>
                </a:lnTo>
                <a:lnTo>
                  <a:pt x="13392" y="17550"/>
                </a:lnTo>
                <a:lnTo>
                  <a:pt x="14040" y="18900"/>
                </a:lnTo>
                <a:cubicBezTo>
                  <a:pt x="14040" y="18900"/>
                  <a:pt x="7560" y="18900"/>
                  <a:pt x="7560" y="18900"/>
                </a:cubicBezTo>
                <a:close/>
                <a:moveTo>
                  <a:pt x="21334" y="18402"/>
                </a:moveTo>
                <a:cubicBezTo>
                  <a:pt x="21068" y="17901"/>
                  <a:pt x="19440" y="14850"/>
                  <a:pt x="19440" y="14850"/>
                </a:cubicBezTo>
                <a:lnTo>
                  <a:pt x="19440" y="2700"/>
                </a:lnTo>
                <a:cubicBezTo>
                  <a:pt x="19440" y="1212"/>
                  <a:pt x="18468" y="0"/>
                  <a:pt x="17280" y="0"/>
                </a:cubicBezTo>
                <a:lnTo>
                  <a:pt x="4320" y="0"/>
                </a:lnTo>
                <a:cubicBezTo>
                  <a:pt x="3131" y="0"/>
                  <a:pt x="2160" y="1212"/>
                  <a:pt x="2160" y="2700"/>
                </a:cubicBezTo>
                <a:lnTo>
                  <a:pt x="2160" y="14850"/>
                </a:lnTo>
                <a:cubicBezTo>
                  <a:pt x="2160" y="14850"/>
                  <a:pt x="532" y="17901"/>
                  <a:pt x="266" y="18402"/>
                </a:cubicBezTo>
                <a:cubicBezTo>
                  <a:pt x="0" y="18900"/>
                  <a:pt x="0" y="19188"/>
                  <a:pt x="0" y="19575"/>
                </a:cubicBezTo>
                <a:lnTo>
                  <a:pt x="0" y="20250"/>
                </a:lnTo>
                <a:cubicBezTo>
                  <a:pt x="0" y="20925"/>
                  <a:pt x="540" y="21600"/>
                  <a:pt x="1079" y="21600"/>
                </a:cubicBezTo>
                <a:lnTo>
                  <a:pt x="20521" y="21600"/>
                </a:lnTo>
                <a:cubicBezTo>
                  <a:pt x="21060" y="21600"/>
                  <a:pt x="21600" y="20925"/>
                  <a:pt x="21600" y="20250"/>
                </a:cubicBezTo>
                <a:lnTo>
                  <a:pt x="21600" y="19575"/>
                </a:lnTo>
                <a:cubicBezTo>
                  <a:pt x="21600" y="19188"/>
                  <a:pt x="21600" y="18900"/>
                  <a:pt x="21334" y="184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774662" y="3140195"/>
            <a:ext cx="720440" cy="1237546"/>
          </a:xfrm>
          <a:custGeom>
            <a:avLst/>
            <a:gdLst>
              <a:gd name="T0" fmla="*/ 297743754 w 21600"/>
              <a:gd name="T1" fmla="*/ 1510010506 h 21600"/>
              <a:gd name="T2" fmla="*/ 297743754 w 21600"/>
              <a:gd name="T3" fmla="*/ 1510010506 h 21600"/>
              <a:gd name="T4" fmla="*/ 297743754 w 21600"/>
              <a:gd name="T5" fmla="*/ 1510010506 h 21600"/>
              <a:gd name="T6" fmla="*/ 297743754 w 21600"/>
              <a:gd name="T7" fmla="*/ 151001050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22854" rIns="22854" anchor="ctr"/>
          <a:lstStyle/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7" name="出自【趣你的PPT】(微信:qunideppt)：最优质的PPT资源库"/>
          <p:cNvSpPr txBox="1">
            <a:spLocks/>
          </p:cNvSpPr>
          <p:nvPr/>
        </p:nvSpPr>
        <p:spPr bwMode="auto">
          <a:xfrm>
            <a:off x="7604549" y="2261991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609806" y="1841296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9" name="出自【趣你的PPT】(微信:qunideppt)：最优质的PPT资源库"/>
          <p:cNvSpPr txBox="1">
            <a:spLocks/>
          </p:cNvSpPr>
          <p:nvPr/>
        </p:nvSpPr>
        <p:spPr bwMode="auto">
          <a:xfrm>
            <a:off x="8246109" y="3688850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251367" y="3268155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1" name="出自【趣你的PPT】(微信:qunideppt)：最优质的PPT资源库"/>
          <p:cNvSpPr txBox="1">
            <a:spLocks/>
          </p:cNvSpPr>
          <p:nvPr/>
        </p:nvSpPr>
        <p:spPr bwMode="auto">
          <a:xfrm>
            <a:off x="7741275" y="5156028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746532" y="4735331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 bwMode="auto">
          <a:xfrm>
            <a:off x="1171632" y="3688850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387018" y="3268156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5" name="出自【趣你的PPT】(微信:qunideppt)：最优质的PPT资源库"/>
          <p:cNvSpPr txBox="1">
            <a:spLocks/>
          </p:cNvSpPr>
          <p:nvPr/>
        </p:nvSpPr>
        <p:spPr bwMode="auto">
          <a:xfrm>
            <a:off x="1781640" y="2263746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997027" y="1843051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7" name="出自【趣你的PPT】(微信:qunideppt)：最优质的PPT资源库"/>
          <p:cNvSpPr txBox="1">
            <a:spLocks/>
          </p:cNvSpPr>
          <p:nvPr/>
        </p:nvSpPr>
        <p:spPr bwMode="auto">
          <a:xfrm>
            <a:off x="1781640" y="5149016"/>
            <a:ext cx="2774260" cy="52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997027" y="4728320"/>
            <a:ext cx="2573254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046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 bwMode="auto">
          <a:xfrm>
            <a:off x="4953132" y="1954830"/>
            <a:ext cx="896805" cy="1792632"/>
          </a:xfrm>
          <a:custGeom>
            <a:avLst/>
            <a:gdLst>
              <a:gd name="T0" fmla="*/ 0 w 917"/>
              <a:gd name="T1" fmla="*/ 916 h 1833"/>
              <a:gd name="T2" fmla="*/ 917 w 917"/>
              <a:gd name="T3" fmla="*/ 1833 h 1833"/>
              <a:gd name="T4" fmla="*/ 917 w 917"/>
              <a:gd name="T5" fmla="*/ 0 h 1833"/>
              <a:gd name="T6" fmla="*/ 0 w 917"/>
              <a:gd name="T7" fmla="*/ 916 h 18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7" h="1833">
                <a:moveTo>
                  <a:pt x="0" y="916"/>
                </a:moveTo>
                <a:lnTo>
                  <a:pt x="917" y="1833"/>
                </a:lnTo>
                <a:lnTo>
                  <a:pt x="917" y="0"/>
                </a:lnTo>
                <a:lnTo>
                  <a:pt x="0" y="9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5954581" y="3855039"/>
            <a:ext cx="1267459" cy="1267458"/>
          </a:xfrm>
          <a:custGeom>
            <a:avLst/>
            <a:gdLst>
              <a:gd name="T0" fmla="*/ 1296 w 1296"/>
              <a:gd name="T1" fmla="*/ 0 h 1296"/>
              <a:gd name="T2" fmla="*/ 0 w 1296"/>
              <a:gd name="T3" fmla="*/ 0 h 1296"/>
              <a:gd name="T4" fmla="*/ 1296 w 1296"/>
              <a:gd name="T5" fmla="*/ 1296 h 1296"/>
              <a:gd name="T6" fmla="*/ 1296 w 1296"/>
              <a:gd name="T7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6">
                <a:moveTo>
                  <a:pt x="1296" y="0"/>
                </a:moveTo>
                <a:lnTo>
                  <a:pt x="0" y="0"/>
                </a:lnTo>
                <a:lnTo>
                  <a:pt x="1296" y="1296"/>
                </a:lnTo>
                <a:lnTo>
                  <a:pt x="12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5954581" y="2898578"/>
            <a:ext cx="1793610" cy="895827"/>
          </a:xfrm>
          <a:custGeom>
            <a:avLst/>
            <a:gdLst>
              <a:gd name="T0" fmla="*/ 917 w 1834"/>
              <a:gd name="T1" fmla="*/ 0 h 916"/>
              <a:gd name="T2" fmla="*/ 1834 w 1834"/>
              <a:gd name="T3" fmla="*/ 916 h 916"/>
              <a:gd name="T4" fmla="*/ 0 w 1834"/>
              <a:gd name="T5" fmla="*/ 916 h 916"/>
              <a:gd name="T6" fmla="*/ 917 w 1834"/>
              <a:gd name="T7" fmla="*/ 0 h 9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34" h="916">
                <a:moveTo>
                  <a:pt x="917" y="0"/>
                </a:moveTo>
                <a:lnTo>
                  <a:pt x="1834" y="916"/>
                </a:lnTo>
                <a:lnTo>
                  <a:pt x="0" y="916"/>
                </a:lnTo>
                <a:lnTo>
                  <a:pt x="91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5909594" y="2480982"/>
            <a:ext cx="1267459" cy="1266481"/>
          </a:xfrm>
          <a:custGeom>
            <a:avLst/>
            <a:gdLst>
              <a:gd name="T0" fmla="*/ 0 w 1296"/>
              <a:gd name="T1" fmla="*/ 0 h 1295"/>
              <a:gd name="T2" fmla="*/ 1296 w 1296"/>
              <a:gd name="T3" fmla="*/ 0 h 1295"/>
              <a:gd name="T4" fmla="*/ 0 w 1296"/>
              <a:gd name="T5" fmla="*/ 1295 h 1295"/>
              <a:gd name="T6" fmla="*/ 0 w 1296"/>
              <a:gd name="T7" fmla="*/ 0 h 1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5">
                <a:moveTo>
                  <a:pt x="0" y="0"/>
                </a:moveTo>
                <a:lnTo>
                  <a:pt x="1296" y="0"/>
                </a:lnTo>
                <a:lnTo>
                  <a:pt x="0" y="12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5909594" y="3900026"/>
            <a:ext cx="896805" cy="1792632"/>
          </a:xfrm>
          <a:custGeom>
            <a:avLst/>
            <a:gdLst>
              <a:gd name="T0" fmla="*/ 917 w 917"/>
              <a:gd name="T1" fmla="*/ 916 h 1833"/>
              <a:gd name="T2" fmla="*/ 0 w 917"/>
              <a:gd name="T3" fmla="*/ 1833 h 1833"/>
              <a:gd name="T4" fmla="*/ 0 w 917"/>
              <a:gd name="T5" fmla="*/ 0 h 1833"/>
              <a:gd name="T6" fmla="*/ 917 w 917"/>
              <a:gd name="T7" fmla="*/ 916 h 18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7" h="1833">
                <a:moveTo>
                  <a:pt x="917" y="916"/>
                </a:moveTo>
                <a:lnTo>
                  <a:pt x="0" y="1833"/>
                </a:lnTo>
                <a:lnTo>
                  <a:pt x="0" y="0"/>
                </a:lnTo>
                <a:lnTo>
                  <a:pt x="917" y="9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33" name="出自【趣你的PPT】(微信:qunideppt)：最优质的PPT资源库"/>
          <p:cNvSpPr/>
          <p:nvPr/>
        </p:nvSpPr>
        <p:spPr bwMode="auto">
          <a:xfrm>
            <a:off x="4582478" y="3900026"/>
            <a:ext cx="1267459" cy="1269414"/>
          </a:xfrm>
          <a:custGeom>
            <a:avLst/>
            <a:gdLst>
              <a:gd name="T0" fmla="*/ 1296 w 1296"/>
              <a:gd name="T1" fmla="*/ 1298 h 1298"/>
              <a:gd name="T2" fmla="*/ 0 w 1296"/>
              <a:gd name="T3" fmla="*/ 1298 h 1298"/>
              <a:gd name="T4" fmla="*/ 1296 w 1296"/>
              <a:gd name="T5" fmla="*/ 0 h 1298"/>
              <a:gd name="T6" fmla="*/ 1296 w 1296"/>
              <a:gd name="T7" fmla="*/ 1298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8">
                <a:moveTo>
                  <a:pt x="1296" y="1298"/>
                </a:moveTo>
                <a:lnTo>
                  <a:pt x="0" y="1298"/>
                </a:lnTo>
                <a:lnTo>
                  <a:pt x="1296" y="0"/>
                </a:lnTo>
                <a:lnTo>
                  <a:pt x="1296" y="12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36" name="出自【趣你的PPT】(微信:qunideppt)：最优质的PPT资源库"/>
          <p:cNvSpPr/>
          <p:nvPr/>
        </p:nvSpPr>
        <p:spPr bwMode="auto">
          <a:xfrm>
            <a:off x="4009383" y="3855039"/>
            <a:ext cx="1792632" cy="896805"/>
          </a:xfrm>
          <a:custGeom>
            <a:avLst/>
            <a:gdLst>
              <a:gd name="T0" fmla="*/ 916 w 1833"/>
              <a:gd name="T1" fmla="*/ 917 h 917"/>
              <a:gd name="T2" fmla="*/ 0 w 1833"/>
              <a:gd name="T3" fmla="*/ 0 h 917"/>
              <a:gd name="T4" fmla="*/ 1833 w 1833"/>
              <a:gd name="T5" fmla="*/ 0 h 917"/>
              <a:gd name="T6" fmla="*/ 916 w 1833"/>
              <a:gd name="T7" fmla="*/ 917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33" h="917">
                <a:moveTo>
                  <a:pt x="916" y="917"/>
                </a:moveTo>
                <a:lnTo>
                  <a:pt x="0" y="0"/>
                </a:lnTo>
                <a:lnTo>
                  <a:pt x="1833" y="0"/>
                </a:lnTo>
                <a:lnTo>
                  <a:pt x="916" y="9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38" name="出自【趣你的PPT】(微信:qunideppt)：最优质的PPT资源库"/>
          <p:cNvSpPr/>
          <p:nvPr/>
        </p:nvSpPr>
        <p:spPr bwMode="auto">
          <a:xfrm>
            <a:off x="4529667" y="2527924"/>
            <a:ext cx="1270392" cy="1266481"/>
          </a:xfrm>
          <a:custGeom>
            <a:avLst/>
            <a:gdLst>
              <a:gd name="T0" fmla="*/ 0 w 1299"/>
              <a:gd name="T1" fmla="*/ 1295 h 1295"/>
              <a:gd name="T2" fmla="*/ 0 w 1299"/>
              <a:gd name="T3" fmla="*/ 0 h 1295"/>
              <a:gd name="T4" fmla="*/ 1299 w 1299"/>
              <a:gd name="T5" fmla="*/ 1295 h 1295"/>
              <a:gd name="T6" fmla="*/ 0 w 1299"/>
              <a:gd name="T7" fmla="*/ 1295 h 1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9" h="1295">
                <a:moveTo>
                  <a:pt x="0" y="1295"/>
                </a:moveTo>
                <a:lnTo>
                  <a:pt x="0" y="0"/>
                </a:lnTo>
                <a:lnTo>
                  <a:pt x="1299" y="1295"/>
                </a:lnTo>
                <a:lnTo>
                  <a:pt x="0" y="129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53" name="出自【趣你的PPT】(微信:qunideppt)：最优质的PPT资源库"/>
          <p:cNvSpPr/>
          <p:nvPr/>
        </p:nvSpPr>
        <p:spPr bwMode="auto">
          <a:xfrm>
            <a:off x="6412702" y="3401709"/>
            <a:ext cx="278838" cy="281357"/>
          </a:xfrm>
          <a:custGeom>
            <a:avLst/>
            <a:gdLst>
              <a:gd name="T0" fmla="*/ 140 w 280"/>
              <a:gd name="T1" fmla="*/ 0 h 283"/>
              <a:gd name="T2" fmla="*/ 0 w 280"/>
              <a:gd name="T3" fmla="*/ 122 h 283"/>
              <a:gd name="T4" fmla="*/ 34 w 280"/>
              <a:gd name="T5" fmla="*/ 104 h 283"/>
              <a:gd name="T6" fmla="*/ 70 w 280"/>
              <a:gd name="T7" fmla="*/ 124 h 283"/>
              <a:gd name="T8" fmla="*/ 105 w 280"/>
              <a:gd name="T9" fmla="*/ 104 h 283"/>
              <a:gd name="T10" fmla="*/ 135 w 280"/>
              <a:gd name="T11" fmla="*/ 117 h 283"/>
              <a:gd name="T12" fmla="*/ 135 w 280"/>
              <a:gd name="T13" fmla="*/ 194 h 283"/>
              <a:gd name="T14" fmla="*/ 129 w 280"/>
              <a:gd name="T15" fmla="*/ 194 h 283"/>
              <a:gd name="T16" fmla="*/ 129 w 280"/>
              <a:gd name="T17" fmla="*/ 222 h 283"/>
              <a:gd name="T18" fmla="*/ 129 w 280"/>
              <a:gd name="T19" fmla="*/ 250 h 283"/>
              <a:gd name="T20" fmla="*/ 127 w 280"/>
              <a:gd name="T21" fmla="*/ 259 h 283"/>
              <a:gd name="T22" fmla="*/ 117 w 280"/>
              <a:gd name="T23" fmla="*/ 264 h 283"/>
              <a:gd name="T24" fmla="*/ 113 w 280"/>
              <a:gd name="T25" fmla="*/ 264 h 283"/>
              <a:gd name="T26" fmla="*/ 107 w 280"/>
              <a:gd name="T27" fmla="*/ 261 h 283"/>
              <a:gd name="T28" fmla="*/ 105 w 280"/>
              <a:gd name="T29" fmla="*/ 257 h 283"/>
              <a:gd name="T30" fmla="*/ 104 w 280"/>
              <a:gd name="T31" fmla="*/ 251 h 283"/>
              <a:gd name="T32" fmla="*/ 101 w 280"/>
              <a:gd name="T33" fmla="*/ 244 h 283"/>
              <a:gd name="T34" fmla="*/ 93 w 280"/>
              <a:gd name="T35" fmla="*/ 240 h 283"/>
              <a:gd name="T36" fmla="*/ 86 w 280"/>
              <a:gd name="T37" fmla="*/ 243 h 283"/>
              <a:gd name="T38" fmla="*/ 83 w 280"/>
              <a:gd name="T39" fmla="*/ 251 h 283"/>
              <a:gd name="T40" fmla="*/ 85 w 280"/>
              <a:gd name="T41" fmla="*/ 264 h 283"/>
              <a:gd name="T42" fmla="*/ 91 w 280"/>
              <a:gd name="T43" fmla="*/ 274 h 283"/>
              <a:gd name="T44" fmla="*/ 107 w 280"/>
              <a:gd name="T45" fmla="*/ 282 h 283"/>
              <a:gd name="T46" fmla="*/ 117 w 280"/>
              <a:gd name="T47" fmla="*/ 283 h 283"/>
              <a:gd name="T48" fmla="*/ 117 w 280"/>
              <a:gd name="T49" fmla="*/ 283 h 283"/>
              <a:gd name="T50" fmla="*/ 117 w 280"/>
              <a:gd name="T51" fmla="*/ 283 h 283"/>
              <a:gd name="T52" fmla="*/ 117 w 280"/>
              <a:gd name="T53" fmla="*/ 283 h 283"/>
              <a:gd name="T54" fmla="*/ 117 w 280"/>
              <a:gd name="T55" fmla="*/ 283 h 283"/>
              <a:gd name="T56" fmla="*/ 117 w 280"/>
              <a:gd name="T57" fmla="*/ 283 h 283"/>
              <a:gd name="T58" fmla="*/ 117 w 280"/>
              <a:gd name="T59" fmla="*/ 283 h 283"/>
              <a:gd name="T60" fmla="*/ 117 w 280"/>
              <a:gd name="T61" fmla="*/ 283 h 283"/>
              <a:gd name="T62" fmla="*/ 143 w 280"/>
              <a:gd name="T63" fmla="*/ 272 h 283"/>
              <a:gd name="T64" fmla="*/ 151 w 280"/>
              <a:gd name="T65" fmla="*/ 250 h 283"/>
              <a:gd name="T66" fmla="*/ 151 w 280"/>
              <a:gd name="T67" fmla="*/ 250 h 283"/>
              <a:gd name="T68" fmla="*/ 151 w 280"/>
              <a:gd name="T69" fmla="*/ 250 h 283"/>
              <a:gd name="T70" fmla="*/ 151 w 280"/>
              <a:gd name="T71" fmla="*/ 222 h 283"/>
              <a:gd name="T72" fmla="*/ 151 w 280"/>
              <a:gd name="T73" fmla="*/ 194 h 283"/>
              <a:gd name="T74" fmla="*/ 145 w 280"/>
              <a:gd name="T75" fmla="*/ 194 h 283"/>
              <a:gd name="T76" fmla="*/ 145 w 280"/>
              <a:gd name="T77" fmla="*/ 117 h 283"/>
              <a:gd name="T78" fmla="*/ 175 w 280"/>
              <a:gd name="T79" fmla="*/ 105 h 283"/>
              <a:gd name="T80" fmla="*/ 210 w 280"/>
              <a:gd name="T81" fmla="*/ 124 h 283"/>
              <a:gd name="T82" fmla="*/ 246 w 280"/>
              <a:gd name="T83" fmla="*/ 105 h 283"/>
              <a:gd name="T84" fmla="*/ 280 w 280"/>
              <a:gd name="T85" fmla="*/ 123 h 283"/>
              <a:gd name="T86" fmla="*/ 140 w 280"/>
              <a:gd name="T87" fmla="*/ 0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0" h="283">
                <a:moveTo>
                  <a:pt x="140" y="0"/>
                </a:moveTo>
                <a:cubicBezTo>
                  <a:pt x="68" y="0"/>
                  <a:pt x="9" y="54"/>
                  <a:pt x="0" y="122"/>
                </a:cubicBezTo>
                <a:cubicBezTo>
                  <a:pt x="7" y="112"/>
                  <a:pt x="20" y="104"/>
                  <a:pt x="34" y="104"/>
                </a:cubicBezTo>
                <a:cubicBezTo>
                  <a:pt x="50" y="104"/>
                  <a:pt x="63" y="112"/>
                  <a:pt x="70" y="124"/>
                </a:cubicBezTo>
                <a:cubicBezTo>
                  <a:pt x="76" y="113"/>
                  <a:pt x="89" y="104"/>
                  <a:pt x="105" y="104"/>
                </a:cubicBezTo>
                <a:cubicBezTo>
                  <a:pt x="117" y="104"/>
                  <a:pt x="128" y="110"/>
                  <a:pt x="135" y="117"/>
                </a:cubicBezTo>
                <a:cubicBezTo>
                  <a:pt x="135" y="194"/>
                  <a:pt x="135" y="194"/>
                  <a:pt x="135" y="194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29" y="194"/>
                  <a:pt x="129" y="208"/>
                  <a:pt x="129" y="222"/>
                </a:cubicBezTo>
                <a:cubicBezTo>
                  <a:pt x="129" y="236"/>
                  <a:pt x="129" y="250"/>
                  <a:pt x="129" y="250"/>
                </a:cubicBezTo>
                <a:cubicBezTo>
                  <a:pt x="129" y="252"/>
                  <a:pt x="129" y="256"/>
                  <a:pt x="127" y="259"/>
                </a:cubicBezTo>
                <a:cubicBezTo>
                  <a:pt x="125" y="262"/>
                  <a:pt x="122" y="264"/>
                  <a:pt x="117" y="264"/>
                </a:cubicBezTo>
                <a:cubicBezTo>
                  <a:pt x="116" y="264"/>
                  <a:pt x="115" y="264"/>
                  <a:pt x="113" y="264"/>
                </a:cubicBezTo>
                <a:cubicBezTo>
                  <a:pt x="111" y="263"/>
                  <a:pt x="109" y="262"/>
                  <a:pt x="107" y="261"/>
                </a:cubicBezTo>
                <a:cubicBezTo>
                  <a:pt x="106" y="259"/>
                  <a:pt x="106" y="258"/>
                  <a:pt x="105" y="257"/>
                </a:cubicBezTo>
                <a:cubicBezTo>
                  <a:pt x="104" y="255"/>
                  <a:pt x="104" y="253"/>
                  <a:pt x="104" y="251"/>
                </a:cubicBezTo>
                <a:cubicBezTo>
                  <a:pt x="104" y="248"/>
                  <a:pt x="103" y="245"/>
                  <a:pt x="101" y="244"/>
                </a:cubicBezTo>
                <a:cubicBezTo>
                  <a:pt x="99" y="242"/>
                  <a:pt x="96" y="240"/>
                  <a:pt x="93" y="240"/>
                </a:cubicBezTo>
                <a:cubicBezTo>
                  <a:pt x="90" y="240"/>
                  <a:pt x="88" y="242"/>
                  <a:pt x="86" y="243"/>
                </a:cubicBezTo>
                <a:cubicBezTo>
                  <a:pt x="84" y="245"/>
                  <a:pt x="83" y="248"/>
                  <a:pt x="83" y="251"/>
                </a:cubicBezTo>
                <a:cubicBezTo>
                  <a:pt x="83" y="256"/>
                  <a:pt x="83" y="260"/>
                  <a:pt x="85" y="264"/>
                </a:cubicBezTo>
                <a:cubicBezTo>
                  <a:pt x="86" y="267"/>
                  <a:pt x="88" y="271"/>
                  <a:pt x="91" y="274"/>
                </a:cubicBezTo>
                <a:cubicBezTo>
                  <a:pt x="96" y="278"/>
                  <a:pt x="102" y="281"/>
                  <a:pt x="107" y="282"/>
                </a:cubicBezTo>
                <a:cubicBezTo>
                  <a:pt x="112" y="283"/>
                  <a:pt x="116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29" y="283"/>
                  <a:pt x="137" y="278"/>
                  <a:pt x="143" y="272"/>
                </a:cubicBezTo>
                <a:cubicBezTo>
                  <a:pt x="148" y="265"/>
                  <a:pt x="150" y="257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22"/>
                  <a:pt x="151" y="222"/>
                  <a:pt x="151" y="222"/>
                </a:cubicBezTo>
                <a:cubicBezTo>
                  <a:pt x="151" y="194"/>
                  <a:pt x="151" y="194"/>
                  <a:pt x="151" y="194"/>
                </a:cubicBezTo>
                <a:cubicBezTo>
                  <a:pt x="145" y="194"/>
                  <a:pt x="145" y="194"/>
                  <a:pt x="145" y="194"/>
                </a:cubicBezTo>
                <a:cubicBezTo>
                  <a:pt x="145" y="117"/>
                  <a:pt x="145" y="117"/>
                  <a:pt x="145" y="117"/>
                </a:cubicBezTo>
                <a:cubicBezTo>
                  <a:pt x="152" y="109"/>
                  <a:pt x="163" y="104"/>
                  <a:pt x="175" y="105"/>
                </a:cubicBezTo>
                <a:cubicBezTo>
                  <a:pt x="191" y="105"/>
                  <a:pt x="204" y="113"/>
                  <a:pt x="210" y="124"/>
                </a:cubicBezTo>
                <a:cubicBezTo>
                  <a:pt x="217" y="113"/>
                  <a:pt x="230" y="105"/>
                  <a:pt x="246" y="105"/>
                </a:cubicBezTo>
                <a:cubicBezTo>
                  <a:pt x="260" y="105"/>
                  <a:pt x="273" y="112"/>
                  <a:pt x="280" y="123"/>
                </a:cubicBezTo>
                <a:cubicBezTo>
                  <a:pt x="271" y="54"/>
                  <a:pt x="212" y="0"/>
                  <a:pt x="1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5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5578213" y="4189031"/>
            <a:ext cx="212532" cy="310489"/>
          </a:xfrm>
          <a:custGeom>
            <a:avLst/>
            <a:gdLst>
              <a:gd name="T0" fmla="*/ 151 w 243"/>
              <a:gd name="T1" fmla="*/ 4 h 354"/>
              <a:gd name="T2" fmla="*/ 236 w 243"/>
              <a:gd name="T3" fmla="*/ 91 h 354"/>
              <a:gd name="T4" fmla="*/ 212 w 243"/>
              <a:gd name="T5" fmla="*/ 202 h 354"/>
              <a:gd name="T6" fmla="*/ 201 w 243"/>
              <a:gd name="T7" fmla="*/ 243 h 354"/>
              <a:gd name="T8" fmla="*/ 199 w 243"/>
              <a:gd name="T9" fmla="*/ 276 h 354"/>
              <a:gd name="T10" fmla="*/ 183 w 243"/>
              <a:gd name="T11" fmla="*/ 322 h 354"/>
              <a:gd name="T12" fmla="*/ 143 w 243"/>
              <a:gd name="T13" fmla="*/ 354 h 354"/>
              <a:gd name="T14" fmla="*/ 63 w 243"/>
              <a:gd name="T15" fmla="*/ 328 h 354"/>
              <a:gd name="T16" fmla="*/ 43 w 243"/>
              <a:gd name="T17" fmla="*/ 281 h 354"/>
              <a:gd name="T18" fmla="*/ 43 w 243"/>
              <a:gd name="T19" fmla="*/ 253 h 354"/>
              <a:gd name="T20" fmla="*/ 39 w 243"/>
              <a:gd name="T21" fmla="*/ 231 h 354"/>
              <a:gd name="T22" fmla="*/ 10 w 243"/>
              <a:gd name="T23" fmla="*/ 163 h 354"/>
              <a:gd name="T24" fmla="*/ 74 w 243"/>
              <a:gd name="T25" fmla="*/ 10 h 354"/>
              <a:gd name="T26" fmla="*/ 114 w 243"/>
              <a:gd name="T27" fmla="*/ 0 h 354"/>
              <a:gd name="T28" fmla="*/ 121 w 243"/>
              <a:gd name="T29" fmla="*/ 245 h 354"/>
              <a:gd name="T30" fmla="*/ 180 w 243"/>
              <a:gd name="T31" fmla="*/ 233 h 354"/>
              <a:gd name="T32" fmla="*/ 205 w 243"/>
              <a:gd name="T33" fmla="*/ 168 h 354"/>
              <a:gd name="T34" fmla="*/ 182 w 243"/>
              <a:gd name="T35" fmla="*/ 44 h 354"/>
              <a:gd name="T36" fmla="*/ 26 w 243"/>
              <a:gd name="T37" fmla="*/ 138 h 354"/>
              <a:gd name="T38" fmla="*/ 62 w 243"/>
              <a:gd name="T39" fmla="*/ 235 h 354"/>
              <a:gd name="T40" fmla="*/ 121 w 243"/>
              <a:gd name="T41" fmla="*/ 245 h 354"/>
              <a:gd name="T42" fmla="*/ 74 w 243"/>
              <a:gd name="T43" fmla="*/ 254 h 354"/>
              <a:gd name="T44" fmla="*/ 74 w 243"/>
              <a:gd name="T45" fmla="*/ 274 h 354"/>
              <a:gd name="T46" fmla="*/ 169 w 243"/>
              <a:gd name="T47" fmla="*/ 274 h 354"/>
              <a:gd name="T48" fmla="*/ 169 w 243"/>
              <a:gd name="T49" fmla="*/ 254 h 354"/>
              <a:gd name="T50" fmla="*/ 121 w 243"/>
              <a:gd name="T51" fmla="*/ 283 h 354"/>
              <a:gd name="T52" fmla="*/ 64 w 243"/>
              <a:gd name="T53" fmla="*/ 289 h 354"/>
              <a:gd name="T54" fmla="*/ 140 w 243"/>
              <a:gd name="T55" fmla="*/ 303 h 354"/>
              <a:gd name="T56" fmla="*/ 178 w 243"/>
              <a:gd name="T57" fmla="*/ 297 h 354"/>
              <a:gd name="T58" fmla="*/ 121 w 243"/>
              <a:gd name="T59" fmla="*/ 283 h 354"/>
              <a:gd name="T60" fmla="*/ 100 w 243"/>
              <a:gd name="T61" fmla="*/ 332 h 354"/>
              <a:gd name="T62" fmla="*/ 159 w 243"/>
              <a:gd name="T63" fmla="*/ 313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43" h="354">
                <a:moveTo>
                  <a:pt x="128" y="0"/>
                </a:moveTo>
                <a:cubicBezTo>
                  <a:pt x="136" y="1"/>
                  <a:pt x="144" y="2"/>
                  <a:pt x="151" y="4"/>
                </a:cubicBezTo>
                <a:cubicBezTo>
                  <a:pt x="172" y="9"/>
                  <a:pt x="190" y="20"/>
                  <a:pt x="205" y="35"/>
                </a:cubicBezTo>
                <a:cubicBezTo>
                  <a:pt x="221" y="51"/>
                  <a:pt x="231" y="69"/>
                  <a:pt x="236" y="91"/>
                </a:cubicBezTo>
                <a:cubicBezTo>
                  <a:pt x="243" y="121"/>
                  <a:pt x="240" y="149"/>
                  <a:pt x="225" y="177"/>
                </a:cubicBezTo>
                <a:cubicBezTo>
                  <a:pt x="221" y="185"/>
                  <a:pt x="216" y="194"/>
                  <a:pt x="212" y="202"/>
                </a:cubicBezTo>
                <a:cubicBezTo>
                  <a:pt x="206" y="214"/>
                  <a:pt x="203" y="226"/>
                  <a:pt x="202" y="238"/>
                </a:cubicBezTo>
                <a:cubicBezTo>
                  <a:pt x="202" y="240"/>
                  <a:pt x="201" y="241"/>
                  <a:pt x="201" y="243"/>
                </a:cubicBezTo>
                <a:cubicBezTo>
                  <a:pt x="200" y="246"/>
                  <a:pt x="200" y="255"/>
                  <a:pt x="200" y="258"/>
                </a:cubicBezTo>
                <a:cubicBezTo>
                  <a:pt x="202" y="264"/>
                  <a:pt x="201" y="270"/>
                  <a:pt x="199" y="276"/>
                </a:cubicBezTo>
                <a:cubicBezTo>
                  <a:pt x="198" y="278"/>
                  <a:pt x="198" y="279"/>
                  <a:pt x="199" y="281"/>
                </a:cubicBezTo>
                <a:cubicBezTo>
                  <a:pt x="205" y="297"/>
                  <a:pt x="198" y="314"/>
                  <a:pt x="183" y="322"/>
                </a:cubicBezTo>
                <a:cubicBezTo>
                  <a:pt x="181" y="322"/>
                  <a:pt x="180" y="324"/>
                  <a:pt x="180" y="325"/>
                </a:cubicBezTo>
                <a:cubicBezTo>
                  <a:pt x="173" y="342"/>
                  <a:pt x="161" y="353"/>
                  <a:pt x="143" y="354"/>
                </a:cubicBezTo>
                <a:cubicBezTo>
                  <a:pt x="127" y="354"/>
                  <a:pt x="111" y="354"/>
                  <a:pt x="96" y="353"/>
                </a:cubicBezTo>
                <a:cubicBezTo>
                  <a:pt x="80" y="352"/>
                  <a:pt x="69" y="342"/>
                  <a:pt x="63" y="328"/>
                </a:cubicBezTo>
                <a:cubicBezTo>
                  <a:pt x="62" y="324"/>
                  <a:pt x="60" y="322"/>
                  <a:pt x="57" y="321"/>
                </a:cubicBezTo>
                <a:cubicBezTo>
                  <a:pt x="43" y="313"/>
                  <a:pt x="37" y="296"/>
                  <a:pt x="43" y="281"/>
                </a:cubicBezTo>
                <a:cubicBezTo>
                  <a:pt x="44" y="279"/>
                  <a:pt x="44" y="278"/>
                  <a:pt x="43" y="276"/>
                </a:cubicBezTo>
                <a:cubicBezTo>
                  <a:pt x="40" y="268"/>
                  <a:pt x="40" y="261"/>
                  <a:pt x="43" y="253"/>
                </a:cubicBezTo>
                <a:cubicBezTo>
                  <a:pt x="43" y="252"/>
                  <a:pt x="43" y="250"/>
                  <a:pt x="43" y="248"/>
                </a:cubicBezTo>
                <a:cubicBezTo>
                  <a:pt x="41" y="242"/>
                  <a:pt x="40" y="237"/>
                  <a:pt x="39" y="231"/>
                </a:cubicBezTo>
                <a:cubicBezTo>
                  <a:pt x="37" y="218"/>
                  <a:pt x="32" y="206"/>
                  <a:pt x="26" y="195"/>
                </a:cubicBezTo>
                <a:cubicBezTo>
                  <a:pt x="21" y="184"/>
                  <a:pt x="15" y="174"/>
                  <a:pt x="10" y="163"/>
                </a:cubicBezTo>
                <a:cubicBezTo>
                  <a:pt x="2" y="143"/>
                  <a:pt x="0" y="121"/>
                  <a:pt x="4" y="100"/>
                </a:cubicBezTo>
                <a:cubicBezTo>
                  <a:pt x="11" y="57"/>
                  <a:pt x="35" y="27"/>
                  <a:pt x="74" y="10"/>
                </a:cubicBezTo>
                <a:cubicBezTo>
                  <a:pt x="86" y="4"/>
                  <a:pt x="98" y="1"/>
                  <a:pt x="111" y="1"/>
                </a:cubicBezTo>
                <a:cubicBezTo>
                  <a:pt x="112" y="0"/>
                  <a:pt x="113" y="0"/>
                  <a:pt x="114" y="0"/>
                </a:cubicBezTo>
                <a:lnTo>
                  <a:pt x="128" y="0"/>
                </a:lnTo>
                <a:close/>
                <a:moveTo>
                  <a:pt x="121" y="245"/>
                </a:moveTo>
                <a:cubicBezTo>
                  <a:pt x="136" y="245"/>
                  <a:pt x="151" y="245"/>
                  <a:pt x="167" y="245"/>
                </a:cubicBezTo>
                <a:cubicBezTo>
                  <a:pt x="176" y="245"/>
                  <a:pt x="179" y="242"/>
                  <a:pt x="180" y="233"/>
                </a:cubicBezTo>
                <a:cubicBezTo>
                  <a:pt x="182" y="223"/>
                  <a:pt x="184" y="213"/>
                  <a:pt x="187" y="203"/>
                </a:cubicBezTo>
                <a:cubicBezTo>
                  <a:pt x="192" y="191"/>
                  <a:pt x="199" y="180"/>
                  <a:pt x="205" y="168"/>
                </a:cubicBezTo>
                <a:cubicBezTo>
                  <a:pt x="212" y="156"/>
                  <a:pt x="216" y="143"/>
                  <a:pt x="217" y="128"/>
                </a:cubicBezTo>
                <a:cubicBezTo>
                  <a:pt x="220" y="94"/>
                  <a:pt x="208" y="66"/>
                  <a:pt x="182" y="44"/>
                </a:cubicBezTo>
                <a:cubicBezTo>
                  <a:pt x="149" y="17"/>
                  <a:pt x="106" y="15"/>
                  <a:pt x="70" y="37"/>
                </a:cubicBezTo>
                <a:cubicBezTo>
                  <a:pt x="35" y="58"/>
                  <a:pt x="19" y="98"/>
                  <a:pt x="26" y="138"/>
                </a:cubicBezTo>
                <a:cubicBezTo>
                  <a:pt x="28" y="152"/>
                  <a:pt x="35" y="165"/>
                  <a:pt x="42" y="177"/>
                </a:cubicBezTo>
                <a:cubicBezTo>
                  <a:pt x="52" y="195"/>
                  <a:pt x="60" y="214"/>
                  <a:pt x="62" y="235"/>
                </a:cubicBezTo>
                <a:cubicBezTo>
                  <a:pt x="62" y="242"/>
                  <a:pt x="66" y="245"/>
                  <a:pt x="73" y="245"/>
                </a:cubicBezTo>
                <a:cubicBezTo>
                  <a:pt x="89" y="245"/>
                  <a:pt x="105" y="245"/>
                  <a:pt x="121" y="245"/>
                </a:cubicBezTo>
                <a:moveTo>
                  <a:pt x="121" y="254"/>
                </a:moveTo>
                <a:cubicBezTo>
                  <a:pt x="105" y="254"/>
                  <a:pt x="89" y="254"/>
                  <a:pt x="74" y="254"/>
                </a:cubicBezTo>
                <a:cubicBezTo>
                  <a:pt x="69" y="254"/>
                  <a:pt x="65" y="256"/>
                  <a:pt x="64" y="260"/>
                </a:cubicBezTo>
                <a:cubicBezTo>
                  <a:pt x="61" y="267"/>
                  <a:pt x="66" y="274"/>
                  <a:pt x="74" y="274"/>
                </a:cubicBezTo>
                <a:cubicBezTo>
                  <a:pt x="96" y="274"/>
                  <a:pt x="118" y="274"/>
                  <a:pt x="140" y="274"/>
                </a:cubicBezTo>
                <a:cubicBezTo>
                  <a:pt x="149" y="274"/>
                  <a:pt x="159" y="274"/>
                  <a:pt x="169" y="274"/>
                </a:cubicBezTo>
                <a:cubicBezTo>
                  <a:pt x="173" y="274"/>
                  <a:pt x="176" y="272"/>
                  <a:pt x="178" y="268"/>
                </a:cubicBezTo>
                <a:cubicBezTo>
                  <a:pt x="181" y="261"/>
                  <a:pt x="176" y="254"/>
                  <a:pt x="169" y="254"/>
                </a:cubicBezTo>
                <a:cubicBezTo>
                  <a:pt x="153" y="254"/>
                  <a:pt x="137" y="254"/>
                  <a:pt x="121" y="254"/>
                </a:cubicBezTo>
                <a:moveTo>
                  <a:pt x="121" y="283"/>
                </a:moveTo>
                <a:cubicBezTo>
                  <a:pt x="105" y="283"/>
                  <a:pt x="89" y="283"/>
                  <a:pt x="74" y="283"/>
                </a:cubicBezTo>
                <a:cubicBezTo>
                  <a:pt x="69" y="283"/>
                  <a:pt x="65" y="285"/>
                  <a:pt x="64" y="289"/>
                </a:cubicBezTo>
                <a:cubicBezTo>
                  <a:pt x="61" y="296"/>
                  <a:pt x="66" y="303"/>
                  <a:pt x="74" y="303"/>
                </a:cubicBezTo>
                <a:cubicBezTo>
                  <a:pt x="96" y="303"/>
                  <a:pt x="118" y="303"/>
                  <a:pt x="140" y="303"/>
                </a:cubicBezTo>
                <a:cubicBezTo>
                  <a:pt x="149" y="303"/>
                  <a:pt x="159" y="303"/>
                  <a:pt x="169" y="303"/>
                </a:cubicBezTo>
                <a:cubicBezTo>
                  <a:pt x="173" y="303"/>
                  <a:pt x="176" y="301"/>
                  <a:pt x="178" y="297"/>
                </a:cubicBezTo>
                <a:cubicBezTo>
                  <a:pt x="181" y="290"/>
                  <a:pt x="176" y="283"/>
                  <a:pt x="169" y="283"/>
                </a:cubicBezTo>
                <a:cubicBezTo>
                  <a:pt x="153" y="283"/>
                  <a:pt x="137" y="283"/>
                  <a:pt x="121" y="283"/>
                </a:cubicBezTo>
                <a:moveTo>
                  <a:pt x="82" y="313"/>
                </a:moveTo>
                <a:cubicBezTo>
                  <a:pt x="82" y="323"/>
                  <a:pt x="90" y="331"/>
                  <a:pt x="100" y="332"/>
                </a:cubicBezTo>
                <a:cubicBezTo>
                  <a:pt x="114" y="332"/>
                  <a:pt x="128" y="332"/>
                  <a:pt x="142" y="332"/>
                </a:cubicBezTo>
                <a:cubicBezTo>
                  <a:pt x="152" y="331"/>
                  <a:pt x="159" y="323"/>
                  <a:pt x="159" y="313"/>
                </a:cubicBezTo>
                <a:lnTo>
                  <a:pt x="82" y="3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55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5095890" y="3961566"/>
            <a:ext cx="266133" cy="291583"/>
          </a:xfrm>
          <a:custGeom>
            <a:avLst/>
            <a:gdLst>
              <a:gd name="T0" fmla="*/ 62 w 183"/>
              <a:gd name="T1" fmla="*/ 22 h 200"/>
              <a:gd name="T2" fmla="*/ 36 w 183"/>
              <a:gd name="T3" fmla="*/ 11 h 200"/>
              <a:gd name="T4" fmla="*/ 0 w 183"/>
              <a:gd name="T5" fmla="*/ 48 h 200"/>
              <a:gd name="T6" fmla="*/ 9 w 183"/>
              <a:gd name="T7" fmla="*/ 73 h 200"/>
              <a:gd name="T8" fmla="*/ 62 w 183"/>
              <a:gd name="T9" fmla="*/ 22 h 200"/>
              <a:gd name="T10" fmla="*/ 147 w 183"/>
              <a:gd name="T11" fmla="*/ 11 h 200"/>
              <a:gd name="T12" fmla="*/ 119 w 183"/>
              <a:gd name="T13" fmla="*/ 23 h 200"/>
              <a:gd name="T14" fmla="*/ 170 w 183"/>
              <a:gd name="T15" fmla="*/ 76 h 200"/>
              <a:gd name="T16" fmla="*/ 183 w 183"/>
              <a:gd name="T17" fmla="*/ 48 h 200"/>
              <a:gd name="T18" fmla="*/ 147 w 183"/>
              <a:gd name="T19" fmla="*/ 11 h 200"/>
              <a:gd name="T20" fmla="*/ 169 w 183"/>
              <a:gd name="T21" fmla="*/ 103 h 200"/>
              <a:gd name="T22" fmla="*/ 96 w 183"/>
              <a:gd name="T23" fmla="*/ 23 h 200"/>
              <a:gd name="T24" fmla="*/ 96 w 183"/>
              <a:gd name="T25" fmla="*/ 6 h 200"/>
              <a:gd name="T26" fmla="*/ 98 w 183"/>
              <a:gd name="T27" fmla="*/ 6 h 200"/>
              <a:gd name="T28" fmla="*/ 102 w 183"/>
              <a:gd name="T29" fmla="*/ 3 h 200"/>
              <a:gd name="T30" fmla="*/ 98 w 183"/>
              <a:gd name="T31" fmla="*/ 0 h 200"/>
              <a:gd name="T32" fmla="*/ 81 w 183"/>
              <a:gd name="T33" fmla="*/ 0 h 200"/>
              <a:gd name="T34" fmla="*/ 78 w 183"/>
              <a:gd name="T35" fmla="*/ 3 h 200"/>
              <a:gd name="T36" fmla="*/ 81 w 183"/>
              <a:gd name="T37" fmla="*/ 6 h 200"/>
              <a:gd name="T38" fmla="*/ 84 w 183"/>
              <a:gd name="T39" fmla="*/ 6 h 200"/>
              <a:gd name="T40" fmla="*/ 84 w 183"/>
              <a:gd name="T41" fmla="*/ 23 h 200"/>
              <a:gd name="T42" fmla="*/ 9 w 183"/>
              <a:gd name="T43" fmla="*/ 103 h 200"/>
              <a:gd name="T44" fmla="*/ 38 w 183"/>
              <a:gd name="T45" fmla="*/ 164 h 200"/>
              <a:gd name="T46" fmla="*/ 29 w 183"/>
              <a:gd name="T47" fmla="*/ 190 h 200"/>
              <a:gd name="T48" fmla="*/ 33 w 183"/>
              <a:gd name="T49" fmla="*/ 198 h 200"/>
              <a:gd name="T50" fmla="*/ 35 w 183"/>
              <a:gd name="T51" fmla="*/ 199 h 200"/>
              <a:gd name="T52" fmla="*/ 43 w 183"/>
              <a:gd name="T53" fmla="*/ 196 h 200"/>
              <a:gd name="T54" fmla="*/ 53 w 183"/>
              <a:gd name="T55" fmla="*/ 174 h 200"/>
              <a:gd name="T56" fmla="*/ 89 w 183"/>
              <a:gd name="T57" fmla="*/ 183 h 200"/>
              <a:gd name="T58" fmla="*/ 125 w 183"/>
              <a:gd name="T59" fmla="*/ 174 h 200"/>
              <a:gd name="T60" fmla="*/ 136 w 183"/>
              <a:gd name="T61" fmla="*/ 196 h 200"/>
              <a:gd name="T62" fmla="*/ 144 w 183"/>
              <a:gd name="T63" fmla="*/ 199 h 200"/>
              <a:gd name="T64" fmla="*/ 146 w 183"/>
              <a:gd name="T65" fmla="*/ 198 h 200"/>
              <a:gd name="T66" fmla="*/ 149 w 183"/>
              <a:gd name="T67" fmla="*/ 190 h 200"/>
              <a:gd name="T68" fmla="*/ 141 w 183"/>
              <a:gd name="T69" fmla="*/ 164 h 200"/>
              <a:gd name="T70" fmla="*/ 169 w 183"/>
              <a:gd name="T71" fmla="*/ 103 h 200"/>
              <a:gd name="T72" fmla="*/ 89 w 183"/>
              <a:gd name="T73" fmla="*/ 167 h 200"/>
              <a:gd name="T74" fmla="*/ 25 w 183"/>
              <a:gd name="T75" fmla="*/ 103 h 200"/>
              <a:gd name="T76" fmla="*/ 89 w 183"/>
              <a:gd name="T77" fmla="*/ 39 h 200"/>
              <a:gd name="T78" fmla="*/ 153 w 183"/>
              <a:gd name="T79" fmla="*/ 103 h 200"/>
              <a:gd name="T80" fmla="*/ 89 w 183"/>
              <a:gd name="T81" fmla="*/ 167 h 200"/>
              <a:gd name="T82" fmla="*/ 97 w 183"/>
              <a:gd name="T83" fmla="*/ 111 h 200"/>
              <a:gd name="T84" fmla="*/ 100 w 183"/>
              <a:gd name="T85" fmla="*/ 103 h 200"/>
              <a:gd name="T86" fmla="*/ 91 w 183"/>
              <a:gd name="T87" fmla="*/ 92 h 200"/>
              <a:gd name="T88" fmla="*/ 91 w 183"/>
              <a:gd name="T89" fmla="*/ 55 h 200"/>
              <a:gd name="T90" fmla="*/ 89 w 183"/>
              <a:gd name="T91" fmla="*/ 53 h 200"/>
              <a:gd name="T92" fmla="*/ 87 w 183"/>
              <a:gd name="T93" fmla="*/ 55 h 200"/>
              <a:gd name="T94" fmla="*/ 87 w 183"/>
              <a:gd name="T95" fmla="*/ 92 h 200"/>
              <a:gd name="T96" fmla="*/ 78 w 183"/>
              <a:gd name="T97" fmla="*/ 103 h 200"/>
              <a:gd name="T98" fmla="*/ 89 w 183"/>
              <a:gd name="T99" fmla="*/ 114 h 200"/>
              <a:gd name="T100" fmla="*/ 93 w 183"/>
              <a:gd name="T101" fmla="*/ 113 h 200"/>
              <a:gd name="T102" fmla="*/ 104 w 183"/>
              <a:gd name="T103" fmla="*/ 131 h 200"/>
              <a:gd name="T104" fmla="*/ 107 w 183"/>
              <a:gd name="T105" fmla="*/ 132 h 200"/>
              <a:gd name="T106" fmla="*/ 108 w 183"/>
              <a:gd name="T107" fmla="*/ 129 h 200"/>
              <a:gd name="T108" fmla="*/ 97 w 183"/>
              <a:gd name="T10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83" h="200">
                <a:moveTo>
                  <a:pt x="62" y="22"/>
                </a:moveTo>
                <a:cubicBezTo>
                  <a:pt x="56" y="15"/>
                  <a:pt x="46" y="11"/>
                  <a:pt x="36" y="11"/>
                </a:cubicBezTo>
                <a:cubicBezTo>
                  <a:pt x="16" y="11"/>
                  <a:pt x="0" y="28"/>
                  <a:pt x="0" y="48"/>
                </a:cubicBezTo>
                <a:cubicBezTo>
                  <a:pt x="0" y="57"/>
                  <a:pt x="3" y="66"/>
                  <a:pt x="9" y="73"/>
                </a:cubicBezTo>
                <a:cubicBezTo>
                  <a:pt x="18" y="49"/>
                  <a:pt x="38" y="30"/>
                  <a:pt x="62" y="22"/>
                </a:cubicBezTo>
                <a:close/>
                <a:moveTo>
                  <a:pt x="147" y="11"/>
                </a:moveTo>
                <a:cubicBezTo>
                  <a:pt x="136" y="11"/>
                  <a:pt x="126" y="16"/>
                  <a:pt x="119" y="23"/>
                </a:cubicBezTo>
                <a:cubicBezTo>
                  <a:pt x="143" y="32"/>
                  <a:pt x="162" y="52"/>
                  <a:pt x="170" y="76"/>
                </a:cubicBezTo>
                <a:cubicBezTo>
                  <a:pt x="178" y="69"/>
                  <a:pt x="183" y="59"/>
                  <a:pt x="183" y="48"/>
                </a:cubicBezTo>
                <a:cubicBezTo>
                  <a:pt x="183" y="28"/>
                  <a:pt x="167" y="11"/>
                  <a:pt x="147" y="11"/>
                </a:cubicBezTo>
                <a:close/>
                <a:moveTo>
                  <a:pt x="169" y="103"/>
                </a:moveTo>
                <a:cubicBezTo>
                  <a:pt x="169" y="61"/>
                  <a:pt x="137" y="26"/>
                  <a:pt x="96" y="23"/>
                </a:cubicBezTo>
                <a:cubicBezTo>
                  <a:pt x="96" y="6"/>
                  <a:pt x="96" y="6"/>
                  <a:pt x="96" y="6"/>
                </a:cubicBezTo>
                <a:cubicBezTo>
                  <a:pt x="98" y="6"/>
                  <a:pt x="98" y="6"/>
                  <a:pt x="98" y="6"/>
                </a:cubicBezTo>
                <a:cubicBezTo>
                  <a:pt x="100" y="6"/>
                  <a:pt x="102" y="5"/>
                  <a:pt x="102" y="3"/>
                </a:cubicBezTo>
                <a:cubicBezTo>
                  <a:pt x="102" y="1"/>
                  <a:pt x="100" y="0"/>
                  <a:pt x="98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0" y="0"/>
                  <a:pt x="78" y="1"/>
                  <a:pt x="78" y="3"/>
                </a:cubicBezTo>
                <a:cubicBezTo>
                  <a:pt x="78" y="5"/>
                  <a:pt x="80" y="6"/>
                  <a:pt x="81" y="6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23"/>
                  <a:pt x="84" y="23"/>
                  <a:pt x="84" y="23"/>
                </a:cubicBezTo>
                <a:cubicBezTo>
                  <a:pt x="42" y="25"/>
                  <a:pt x="9" y="60"/>
                  <a:pt x="9" y="103"/>
                </a:cubicBezTo>
                <a:cubicBezTo>
                  <a:pt x="9" y="127"/>
                  <a:pt x="20" y="150"/>
                  <a:pt x="38" y="164"/>
                </a:cubicBezTo>
                <a:cubicBezTo>
                  <a:pt x="29" y="190"/>
                  <a:pt x="29" y="190"/>
                  <a:pt x="29" y="190"/>
                </a:cubicBezTo>
                <a:cubicBezTo>
                  <a:pt x="28" y="194"/>
                  <a:pt x="30" y="197"/>
                  <a:pt x="33" y="198"/>
                </a:cubicBezTo>
                <a:cubicBezTo>
                  <a:pt x="35" y="199"/>
                  <a:pt x="35" y="199"/>
                  <a:pt x="35" y="199"/>
                </a:cubicBezTo>
                <a:cubicBezTo>
                  <a:pt x="38" y="200"/>
                  <a:pt x="41" y="199"/>
                  <a:pt x="43" y="196"/>
                </a:cubicBezTo>
                <a:cubicBezTo>
                  <a:pt x="53" y="174"/>
                  <a:pt x="53" y="174"/>
                  <a:pt x="53" y="174"/>
                </a:cubicBezTo>
                <a:cubicBezTo>
                  <a:pt x="64" y="180"/>
                  <a:pt x="76" y="183"/>
                  <a:pt x="89" y="183"/>
                </a:cubicBezTo>
                <a:cubicBezTo>
                  <a:pt x="102" y="183"/>
                  <a:pt x="114" y="180"/>
                  <a:pt x="125" y="174"/>
                </a:cubicBezTo>
                <a:cubicBezTo>
                  <a:pt x="136" y="196"/>
                  <a:pt x="136" y="196"/>
                  <a:pt x="136" y="196"/>
                </a:cubicBezTo>
                <a:cubicBezTo>
                  <a:pt x="137" y="199"/>
                  <a:pt x="141" y="200"/>
                  <a:pt x="144" y="199"/>
                </a:cubicBezTo>
                <a:cubicBezTo>
                  <a:pt x="146" y="198"/>
                  <a:pt x="146" y="198"/>
                  <a:pt x="146" y="198"/>
                </a:cubicBezTo>
                <a:cubicBezTo>
                  <a:pt x="149" y="197"/>
                  <a:pt x="150" y="194"/>
                  <a:pt x="149" y="190"/>
                </a:cubicBezTo>
                <a:cubicBezTo>
                  <a:pt x="141" y="164"/>
                  <a:pt x="141" y="164"/>
                  <a:pt x="141" y="164"/>
                </a:cubicBezTo>
                <a:cubicBezTo>
                  <a:pt x="158" y="149"/>
                  <a:pt x="169" y="127"/>
                  <a:pt x="169" y="103"/>
                </a:cubicBezTo>
                <a:close/>
                <a:moveTo>
                  <a:pt x="89" y="167"/>
                </a:moveTo>
                <a:cubicBezTo>
                  <a:pt x="54" y="167"/>
                  <a:pt x="25" y="138"/>
                  <a:pt x="25" y="103"/>
                </a:cubicBezTo>
                <a:cubicBezTo>
                  <a:pt x="25" y="67"/>
                  <a:pt x="54" y="39"/>
                  <a:pt x="89" y="39"/>
                </a:cubicBezTo>
                <a:cubicBezTo>
                  <a:pt x="124" y="39"/>
                  <a:pt x="153" y="67"/>
                  <a:pt x="153" y="103"/>
                </a:cubicBezTo>
                <a:cubicBezTo>
                  <a:pt x="153" y="138"/>
                  <a:pt x="124" y="167"/>
                  <a:pt x="89" y="167"/>
                </a:cubicBezTo>
                <a:close/>
                <a:moveTo>
                  <a:pt x="97" y="111"/>
                </a:moveTo>
                <a:cubicBezTo>
                  <a:pt x="99" y="109"/>
                  <a:pt x="100" y="106"/>
                  <a:pt x="100" y="103"/>
                </a:cubicBezTo>
                <a:cubicBezTo>
                  <a:pt x="100" y="97"/>
                  <a:pt x="96" y="93"/>
                  <a:pt x="91" y="92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4"/>
                  <a:pt x="90" y="53"/>
                  <a:pt x="89" y="53"/>
                </a:cubicBezTo>
                <a:cubicBezTo>
                  <a:pt x="88" y="53"/>
                  <a:pt x="87" y="54"/>
                  <a:pt x="87" y="55"/>
                </a:cubicBezTo>
                <a:cubicBezTo>
                  <a:pt x="87" y="92"/>
                  <a:pt x="87" y="92"/>
                  <a:pt x="87" y="92"/>
                </a:cubicBezTo>
                <a:cubicBezTo>
                  <a:pt x="82" y="93"/>
                  <a:pt x="78" y="97"/>
                  <a:pt x="78" y="103"/>
                </a:cubicBezTo>
                <a:cubicBezTo>
                  <a:pt x="78" y="109"/>
                  <a:pt x="83" y="114"/>
                  <a:pt x="89" y="114"/>
                </a:cubicBezTo>
                <a:cubicBezTo>
                  <a:pt x="90" y="114"/>
                  <a:pt x="92" y="114"/>
                  <a:pt x="93" y="113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05" y="132"/>
                  <a:pt x="106" y="133"/>
                  <a:pt x="107" y="132"/>
                </a:cubicBezTo>
                <a:cubicBezTo>
                  <a:pt x="108" y="131"/>
                  <a:pt x="109" y="130"/>
                  <a:pt x="108" y="129"/>
                </a:cubicBezTo>
                <a:lnTo>
                  <a:pt x="97" y="1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grpSp>
        <p:nvGrpSpPr>
          <p:cNvPr id="56" name="Group 55出自【趣你的PPT】(微信:qunideppt)：最优质的PPT资源库出自【趣你的PPT】(微信:qunideppt)：最优质的PPT资源库"/>
          <p:cNvGrpSpPr>
            <a:grpSpLocks noChangeAspect="1"/>
          </p:cNvGrpSpPr>
          <p:nvPr/>
        </p:nvGrpSpPr>
        <p:grpSpPr>
          <a:xfrm>
            <a:off x="5073712" y="3430981"/>
            <a:ext cx="288311" cy="246846"/>
            <a:chOff x="2162176" y="-104775"/>
            <a:chExt cx="1655763" cy="1417638"/>
          </a:xfrm>
          <a:solidFill>
            <a:schemeClr val="bg1"/>
          </a:solidFill>
        </p:grpSpPr>
        <p:sp>
          <p:nvSpPr>
            <p:cNvPr id="57" name="出自【趣你的PPT】(微信:qunideppt)：最优质的PPT资源库"/>
            <p:cNvSpPr/>
            <p:nvPr/>
          </p:nvSpPr>
          <p:spPr bwMode="auto">
            <a:xfrm>
              <a:off x="2311401" y="104775"/>
              <a:ext cx="1370013" cy="1208088"/>
            </a:xfrm>
            <a:custGeom>
              <a:avLst/>
              <a:gdLst>
                <a:gd name="T0" fmla="*/ 231 w 431"/>
                <a:gd name="T1" fmla="*/ 6 h 380"/>
                <a:gd name="T2" fmla="*/ 190 w 431"/>
                <a:gd name="T3" fmla="*/ 7 h 380"/>
                <a:gd name="T4" fmla="*/ 20 w 431"/>
                <a:gd name="T5" fmla="*/ 106 h 380"/>
                <a:gd name="T6" fmla="*/ 0 w 431"/>
                <a:gd name="T7" fmla="*/ 142 h 380"/>
                <a:gd name="T8" fmla="*/ 0 w 431"/>
                <a:gd name="T9" fmla="*/ 357 h 380"/>
                <a:gd name="T10" fmla="*/ 24 w 431"/>
                <a:gd name="T11" fmla="*/ 380 h 380"/>
                <a:gd name="T12" fmla="*/ 124 w 431"/>
                <a:gd name="T13" fmla="*/ 380 h 380"/>
                <a:gd name="T14" fmla="*/ 148 w 431"/>
                <a:gd name="T15" fmla="*/ 357 h 380"/>
                <a:gd name="T16" fmla="*/ 148 w 431"/>
                <a:gd name="T17" fmla="*/ 258 h 380"/>
                <a:gd name="T18" fmla="*/ 171 w 431"/>
                <a:gd name="T19" fmla="*/ 235 h 380"/>
                <a:gd name="T20" fmla="*/ 260 w 431"/>
                <a:gd name="T21" fmla="*/ 235 h 380"/>
                <a:gd name="T22" fmla="*/ 283 w 431"/>
                <a:gd name="T23" fmla="*/ 258 h 380"/>
                <a:gd name="T24" fmla="*/ 283 w 431"/>
                <a:gd name="T25" fmla="*/ 357 h 380"/>
                <a:gd name="T26" fmla="*/ 307 w 431"/>
                <a:gd name="T27" fmla="*/ 380 h 380"/>
                <a:gd name="T28" fmla="*/ 407 w 431"/>
                <a:gd name="T29" fmla="*/ 380 h 380"/>
                <a:gd name="T30" fmla="*/ 431 w 431"/>
                <a:gd name="T31" fmla="*/ 357 h 380"/>
                <a:gd name="T32" fmla="*/ 431 w 431"/>
                <a:gd name="T33" fmla="*/ 142 h 380"/>
                <a:gd name="T34" fmla="*/ 410 w 431"/>
                <a:gd name="T35" fmla="*/ 107 h 380"/>
                <a:gd name="T36" fmla="*/ 231 w 431"/>
                <a:gd name="T37" fmla="*/ 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1" h="380">
                  <a:moveTo>
                    <a:pt x="231" y="6"/>
                  </a:moveTo>
                  <a:cubicBezTo>
                    <a:pt x="220" y="0"/>
                    <a:pt x="201" y="0"/>
                    <a:pt x="190" y="7"/>
                  </a:cubicBezTo>
                  <a:cubicBezTo>
                    <a:pt x="20" y="106"/>
                    <a:pt x="20" y="106"/>
                    <a:pt x="20" y="106"/>
                  </a:cubicBezTo>
                  <a:cubicBezTo>
                    <a:pt x="9" y="113"/>
                    <a:pt x="0" y="129"/>
                    <a:pt x="0" y="142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70"/>
                    <a:pt x="10" y="380"/>
                    <a:pt x="24" y="380"/>
                  </a:cubicBezTo>
                  <a:cubicBezTo>
                    <a:pt x="124" y="380"/>
                    <a:pt x="124" y="380"/>
                    <a:pt x="124" y="380"/>
                  </a:cubicBezTo>
                  <a:cubicBezTo>
                    <a:pt x="137" y="380"/>
                    <a:pt x="148" y="370"/>
                    <a:pt x="148" y="357"/>
                  </a:cubicBezTo>
                  <a:cubicBezTo>
                    <a:pt x="148" y="258"/>
                    <a:pt x="148" y="258"/>
                    <a:pt x="148" y="258"/>
                  </a:cubicBezTo>
                  <a:cubicBezTo>
                    <a:pt x="148" y="245"/>
                    <a:pt x="158" y="235"/>
                    <a:pt x="171" y="235"/>
                  </a:cubicBezTo>
                  <a:cubicBezTo>
                    <a:pt x="260" y="235"/>
                    <a:pt x="260" y="235"/>
                    <a:pt x="260" y="235"/>
                  </a:cubicBezTo>
                  <a:cubicBezTo>
                    <a:pt x="273" y="235"/>
                    <a:pt x="283" y="245"/>
                    <a:pt x="283" y="258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3" y="370"/>
                    <a:pt x="294" y="380"/>
                    <a:pt x="307" y="380"/>
                  </a:cubicBezTo>
                  <a:cubicBezTo>
                    <a:pt x="407" y="380"/>
                    <a:pt x="407" y="380"/>
                    <a:pt x="407" y="380"/>
                  </a:cubicBezTo>
                  <a:cubicBezTo>
                    <a:pt x="420" y="380"/>
                    <a:pt x="431" y="370"/>
                    <a:pt x="431" y="357"/>
                  </a:cubicBezTo>
                  <a:cubicBezTo>
                    <a:pt x="431" y="142"/>
                    <a:pt x="431" y="142"/>
                    <a:pt x="431" y="142"/>
                  </a:cubicBezTo>
                  <a:cubicBezTo>
                    <a:pt x="431" y="129"/>
                    <a:pt x="422" y="113"/>
                    <a:pt x="410" y="107"/>
                  </a:cubicBezTo>
                  <a:lnTo>
                    <a:pt x="23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 bwMode="auto">
            <a:xfrm>
              <a:off x="2162176" y="-104775"/>
              <a:ext cx="1655763" cy="552450"/>
            </a:xfrm>
            <a:custGeom>
              <a:avLst/>
              <a:gdLst>
                <a:gd name="T0" fmla="*/ 516 w 521"/>
                <a:gd name="T1" fmla="*/ 165 h 174"/>
                <a:gd name="T2" fmla="*/ 487 w 521"/>
                <a:gd name="T3" fmla="*/ 167 h 174"/>
                <a:gd name="T4" fmla="*/ 276 w 521"/>
                <a:gd name="T5" fmla="*/ 45 h 174"/>
                <a:gd name="T6" fmla="*/ 235 w 521"/>
                <a:gd name="T7" fmla="*/ 45 h 174"/>
                <a:gd name="T8" fmla="*/ 34 w 521"/>
                <a:gd name="T9" fmla="*/ 167 h 174"/>
                <a:gd name="T10" fmla="*/ 5 w 521"/>
                <a:gd name="T11" fmla="*/ 165 h 174"/>
                <a:gd name="T12" fmla="*/ 16 w 521"/>
                <a:gd name="T13" fmla="*/ 138 h 174"/>
                <a:gd name="T14" fmla="*/ 235 w 521"/>
                <a:gd name="T15" fmla="*/ 7 h 174"/>
                <a:gd name="T16" fmla="*/ 276 w 521"/>
                <a:gd name="T17" fmla="*/ 6 h 174"/>
                <a:gd name="T18" fmla="*/ 504 w 521"/>
                <a:gd name="T19" fmla="*/ 139 h 174"/>
                <a:gd name="T20" fmla="*/ 516 w 521"/>
                <a:gd name="T21" fmla="*/ 16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1" h="174">
                  <a:moveTo>
                    <a:pt x="516" y="165"/>
                  </a:moveTo>
                  <a:cubicBezTo>
                    <a:pt x="512" y="173"/>
                    <a:pt x="499" y="174"/>
                    <a:pt x="487" y="167"/>
                  </a:cubicBezTo>
                  <a:cubicBezTo>
                    <a:pt x="276" y="45"/>
                    <a:pt x="276" y="45"/>
                    <a:pt x="276" y="45"/>
                  </a:cubicBezTo>
                  <a:cubicBezTo>
                    <a:pt x="265" y="38"/>
                    <a:pt x="247" y="38"/>
                    <a:pt x="235" y="45"/>
                  </a:cubicBezTo>
                  <a:cubicBezTo>
                    <a:pt x="34" y="167"/>
                    <a:pt x="34" y="167"/>
                    <a:pt x="34" y="167"/>
                  </a:cubicBezTo>
                  <a:cubicBezTo>
                    <a:pt x="22" y="174"/>
                    <a:pt x="9" y="173"/>
                    <a:pt x="5" y="165"/>
                  </a:cubicBezTo>
                  <a:cubicBezTo>
                    <a:pt x="0" y="157"/>
                    <a:pt x="5" y="145"/>
                    <a:pt x="16" y="138"/>
                  </a:cubicBezTo>
                  <a:cubicBezTo>
                    <a:pt x="235" y="7"/>
                    <a:pt x="235" y="7"/>
                    <a:pt x="235" y="7"/>
                  </a:cubicBezTo>
                  <a:cubicBezTo>
                    <a:pt x="246" y="0"/>
                    <a:pt x="265" y="0"/>
                    <a:pt x="276" y="6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15" y="145"/>
                    <a:pt x="521" y="157"/>
                    <a:pt x="516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Group 58出自【趣你的PPT】(微信:qunideppt)：最优质的PPT资源库出自【趣你的PPT】(微信:qunideppt)：最优质的PPT资源库"/>
          <p:cNvGrpSpPr>
            <a:grpSpLocks noChangeAspect="1"/>
          </p:cNvGrpSpPr>
          <p:nvPr/>
        </p:nvGrpSpPr>
        <p:grpSpPr>
          <a:xfrm>
            <a:off x="5980261" y="3003221"/>
            <a:ext cx="310489" cy="235959"/>
            <a:chOff x="10004425" y="1971676"/>
            <a:chExt cx="1593850" cy="1211262"/>
          </a:xfrm>
          <a:solidFill>
            <a:schemeClr val="bg1"/>
          </a:solidFill>
        </p:grpSpPr>
        <p:sp>
          <p:nvSpPr>
            <p:cNvPr id="68" name="出自【趣你的PPT】(微信:qunideppt)：最优质的PPT资源库"/>
            <p:cNvSpPr/>
            <p:nvPr/>
          </p:nvSpPr>
          <p:spPr bwMode="auto">
            <a:xfrm>
              <a:off x="10004425" y="1971676"/>
              <a:ext cx="1535113" cy="688975"/>
            </a:xfrm>
            <a:custGeom>
              <a:avLst/>
              <a:gdLst>
                <a:gd name="T0" fmla="*/ 480 w 967"/>
                <a:gd name="T1" fmla="*/ 434 h 434"/>
                <a:gd name="T2" fmla="*/ 0 w 967"/>
                <a:gd name="T3" fmla="*/ 217 h 434"/>
                <a:gd name="T4" fmla="*/ 492 w 967"/>
                <a:gd name="T5" fmla="*/ 0 h 434"/>
                <a:gd name="T6" fmla="*/ 967 w 967"/>
                <a:gd name="T7" fmla="*/ 212 h 434"/>
                <a:gd name="T8" fmla="*/ 480 w 967"/>
                <a:gd name="T9" fmla="*/ 434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7" h="434">
                  <a:moveTo>
                    <a:pt x="480" y="434"/>
                  </a:moveTo>
                  <a:lnTo>
                    <a:pt x="0" y="217"/>
                  </a:lnTo>
                  <a:lnTo>
                    <a:pt x="492" y="0"/>
                  </a:lnTo>
                  <a:lnTo>
                    <a:pt x="967" y="212"/>
                  </a:lnTo>
                  <a:lnTo>
                    <a:pt x="480" y="4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74450" y="2297113"/>
              <a:ext cx="46038" cy="5032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22063" y="2743201"/>
              <a:ext cx="150813" cy="1508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 bwMode="auto">
            <a:xfrm>
              <a:off x="11404600" y="2822576"/>
              <a:ext cx="107950" cy="336550"/>
            </a:xfrm>
            <a:custGeom>
              <a:avLst/>
              <a:gdLst>
                <a:gd name="T0" fmla="*/ 16 w 29"/>
                <a:gd name="T1" fmla="*/ 5 h 90"/>
                <a:gd name="T2" fmla="*/ 6 w 29"/>
                <a:gd name="T3" fmla="*/ 90 h 90"/>
                <a:gd name="T4" fmla="*/ 29 w 29"/>
                <a:gd name="T5" fmla="*/ 90 h 90"/>
                <a:gd name="T6" fmla="*/ 29 w 29"/>
                <a:gd name="T7" fmla="*/ 0 h 90"/>
                <a:gd name="T8" fmla="*/ 16 w 29"/>
                <a:gd name="T9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90">
                  <a:moveTo>
                    <a:pt x="16" y="5"/>
                  </a:moveTo>
                  <a:cubicBezTo>
                    <a:pt x="16" y="5"/>
                    <a:pt x="0" y="39"/>
                    <a:pt x="6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16" y="8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 bwMode="auto">
            <a:xfrm>
              <a:off x="11490325" y="2822576"/>
              <a:ext cx="107950" cy="336550"/>
            </a:xfrm>
            <a:custGeom>
              <a:avLst/>
              <a:gdLst>
                <a:gd name="T0" fmla="*/ 13 w 29"/>
                <a:gd name="T1" fmla="*/ 5 h 90"/>
                <a:gd name="T2" fmla="*/ 23 w 29"/>
                <a:gd name="T3" fmla="*/ 90 h 90"/>
                <a:gd name="T4" fmla="*/ 0 w 29"/>
                <a:gd name="T5" fmla="*/ 90 h 90"/>
                <a:gd name="T6" fmla="*/ 0 w 29"/>
                <a:gd name="T7" fmla="*/ 0 h 90"/>
                <a:gd name="T8" fmla="*/ 13 w 29"/>
                <a:gd name="T9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90">
                  <a:moveTo>
                    <a:pt x="13" y="5"/>
                  </a:moveTo>
                  <a:cubicBezTo>
                    <a:pt x="13" y="5"/>
                    <a:pt x="29" y="39"/>
                    <a:pt x="23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" y="8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 bwMode="auto">
            <a:xfrm>
              <a:off x="10309225" y="2522538"/>
              <a:ext cx="889000" cy="660400"/>
            </a:xfrm>
            <a:custGeom>
              <a:avLst/>
              <a:gdLst>
                <a:gd name="T0" fmla="*/ 237 w 237"/>
                <a:gd name="T1" fmla="*/ 0 h 176"/>
                <a:gd name="T2" fmla="*/ 118 w 237"/>
                <a:gd name="T3" fmla="*/ 55 h 176"/>
                <a:gd name="T4" fmla="*/ 0 w 237"/>
                <a:gd name="T5" fmla="*/ 0 h 176"/>
                <a:gd name="T6" fmla="*/ 0 w 237"/>
                <a:gd name="T7" fmla="*/ 136 h 176"/>
                <a:gd name="T8" fmla="*/ 115 w 237"/>
                <a:gd name="T9" fmla="*/ 176 h 176"/>
                <a:gd name="T10" fmla="*/ 115 w 237"/>
                <a:gd name="T11" fmla="*/ 176 h 176"/>
                <a:gd name="T12" fmla="*/ 118 w 237"/>
                <a:gd name="T13" fmla="*/ 176 h 176"/>
                <a:gd name="T14" fmla="*/ 122 w 237"/>
                <a:gd name="T15" fmla="*/ 176 h 176"/>
                <a:gd name="T16" fmla="*/ 122 w 237"/>
                <a:gd name="T17" fmla="*/ 176 h 176"/>
                <a:gd name="T18" fmla="*/ 237 w 237"/>
                <a:gd name="T19" fmla="*/ 136 h 176"/>
                <a:gd name="T20" fmla="*/ 237 w 237"/>
                <a:gd name="T2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7" h="176">
                  <a:moveTo>
                    <a:pt x="237" y="0"/>
                  </a:moveTo>
                  <a:cubicBezTo>
                    <a:pt x="237" y="1"/>
                    <a:pt x="138" y="47"/>
                    <a:pt x="118" y="55"/>
                  </a:cubicBezTo>
                  <a:cubicBezTo>
                    <a:pt x="99" y="47"/>
                    <a:pt x="0" y="1"/>
                    <a:pt x="0" y="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2" y="170"/>
                    <a:pt x="95" y="175"/>
                    <a:pt x="115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6" y="176"/>
                    <a:pt x="118" y="176"/>
                  </a:cubicBezTo>
                  <a:cubicBezTo>
                    <a:pt x="121" y="176"/>
                    <a:pt x="122" y="176"/>
                    <a:pt x="122" y="176"/>
                  </a:cubicBezTo>
                  <a:cubicBezTo>
                    <a:pt x="122" y="176"/>
                    <a:pt x="122" y="176"/>
                    <a:pt x="122" y="176"/>
                  </a:cubicBezTo>
                  <a:cubicBezTo>
                    <a:pt x="142" y="175"/>
                    <a:pt x="205" y="170"/>
                    <a:pt x="237" y="136"/>
                  </a:cubicBezTo>
                  <a:lnTo>
                    <a:pt x="23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/>
            </a:p>
          </p:txBody>
        </p:sp>
      </p:grpSp>
      <p:sp>
        <p:nvSpPr>
          <p:cNvPr id="7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5494807" y="2963082"/>
            <a:ext cx="266133" cy="302279"/>
          </a:xfrm>
          <a:custGeom>
            <a:avLst/>
            <a:gdLst>
              <a:gd name="T0" fmla="*/ 319 w 352"/>
              <a:gd name="T1" fmla="*/ 209 h 400"/>
              <a:gd name="T2" fmla="*/ 238 w 352"/>
              <a:gd name="T3" fmla="*/ 134 h 400"/>
              <a:gd name="T4" fmla="*/ 251 w 352"/>
              <a:gd name="T5" fmla="*/ 134 h 400"/>
              <a:gd name="T6" fmla="*/ 313 w 352"/>
              <a:gd name="T7" fmla="*/ 114 h 400"/>
              <a:gd name="T8" fmla="*/ 283 w 352"/>
              <a:gd name="T9" fmla="*/ 96 h 400"/>
              <a:gd name="T10" fmla="*/ 292 w 352"/>
              <a:gd name="T11" fmla="*/ 82 h 400"/>
              <a:gd name="T12" fmla="*/ 289 w 352"/>
              <a:gd name="T13" fmla="*/ 75 h 400"/>
              <a:gd name="T14" fmla="*/ 237 w 352"/>
              <a:gd name="T15" fmla="*/ 97 h 400"/>
              <a:gd name="T16" fmla="*/ 231 w 352"/>
              <a:gd name="T17" fmla="*/ 16 h 400"/>
              <a:gd name="T18" fmla="*/ 142 w 352"/>
              <a:gd name="T19" fmla="*/ 17 h 400"/>
              <a:gd name="T20" fmla="*/ 136 w 352"/>
              <a:gd name="T21" fmla="*/ 108 h 400"/>
              <a:gd name="T22" fmla="*/ 121 w 352"/>
              <a:gd name="T23" fmla="*/ 112 h 400"/>
              <a:gd name="T24" fmla="*/ 111 w 352"/>
              <a:gd name="T25" fmla="*/ 119 h 400"/>
              <a:gd name="T26" fmla="*/ 127 w 352"/>
              <a:gd name="T27" fmla="*/ 130 h 400"/>
              <a:gd name="T28" fmla="*/ 34 w 352"/>
              <a:gd name="T29" fmla="*/ 214 h 400"/>
              <a:gd name="T30" fmla="*/ 149 w 352"/>
              <a:gd name="T31" fmla="*/ 391 h 400"/>
              <a:gd name="T32" fmla="*/ 343 w 352"/>
              <a:gd name="T33" fmla="*/ 268 h 400"/>
              <a:gd name="T34" fmla="*/ 303 w 352"/>
              <a:gd name="T35" fmla="*/ 109 h 400"/>
              <a:gd name="T36" fmla="*/ 251 w 352"/>
              <a:gd name="T37" fmla="*/ 123 h 400"/>
              <a:gd name="T38" fmla="*/ 243 w 352"/>
              <a:gd name="T39" fmla="*/ 122 h 400"/>
              <a:gd name="T40" fmla="*/ 280 w 352"/>
              <a:gd name="T41" fmla="*/ 85 h 400"/>
              <a:gd name="T42" fmla="*/ 239 w 352"/>
              <a:gd name="T43" fmla="*/ 111 h 400"/>
              <a:gd name="T44" fmla="*/ 280 w 352"/>
              <a:gd name="T45" fmla="*/ 85 h 400"/>
              <a:gd name="T46" fmla="*/ 218 w 352"/>
              <a:gd name="T47" fmla="*/ 315 h 400"/>
              <a:gd name="T48" fmla="*/ 183 w 352"/>
              <a:gd name="T49" fmla="*/ 326 h 400"/>
              <a:gd name="T50" fmla="*/ 169 w 352"/>
              <a:gd name="T51" fmla="*/ 344 h 400"/>
              <a:gd name="T52" fmla="*/ 147 w 352"/>
              <a:gd name="T53" fmla="*/ 322 h 400"/>
              <a:gd name="T54" fmla="*/ 122 w 352"/>
              <a:gd name="T55" fmla="*/ 300 h 400"/>
              <a:gd name="T56" fmla="*/ 155 w 352"/>
              <a:gd name="T57" fmla="*/ 280 h 400"/>
              <a:gd name="T58" fmla="*/ 169 w 352"/>
              <a:gd name="T59" fmla="*/ 301 h 400"/>
              <a:gd name="T60" fmla="*/ 142 w 352"/>
              <a:gd name="T61" fmla="*/ 258 h 400"/>
              <a:gd name="T62" fmla="*/ 122 w 352"/>
              <a:gd name="T63" fmla="*/ 225 h 400"/>
              <a:gd name="T64" fmla="*/ 169 w 352"/>
              <a:gd name="T65" fmla="*/ 184 h 400"/>
              <a:gd name="T66" fmla="*/ 183 w 352"/>
              <a:gd name="T67" fmla="*/ 175 h 400"/>
              <a:gd name="T68" fmla="*/ 215 w 352"/>
              <a:gd name="T69" fmla="*/ 194 h 400"/>
              <a:gd name="T70" fmla="*/ 195 w 352"/>
              <a:gd name="T71" fmla="*/ 223 h 400"/>
              <a:gd name="T72" fmla="*/ 183 w 352"/>
              <a:gd name="T73" fmla="*/ 209 h 400"/>
              <a:gd name="T74" fmla="*/ 221 w 352"/>
              <a:gd name="T75" fmla="*/ 252 h 400"/>
              <a:gd name="T76" fmla="*/ 230 w 352"/>
              <a:gd name="T77" fmla="*/ 301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52" h="400">
                <a:moveTo>
                  <a:pt x="343" y="268"/>
                </a:moveTo>
                <a:cubicBezTo>
                  <a:pt x="339" y="245"/>
                  <a:pt x="331" y="231"/>
                  <a:pt x="319" y="209"/>
                </a:cubicBezTo>
                <a:cubicBezTo>
                  <a:pt x="308" y="192"/>
                  <a:pt x="288" y="172"/>
                  <a:pt x="273" y="160"/>
                </a:cubicBezTo>
                <a:cubicBezTo>
                  <a:pt x="262" y="151"/>
                  <a:pt x="249" y="143"/>
                  <a:pt x="238" y="134"/>
                </a:cubicBezTo>
                <a:cubicBezTo>
                  <a:pt x="241" y="134"/>
                  <a:pt x="241" y="134"/>
                  <a:pt x="241" y="134"/>
                </a:cubicBezTo>
                <a:cubicBezTo>
                  <a:pt x="251" y="134"/>
                  <a:pt x="251" y="134"/>
                  <a:pt x="251" y="134"/>
                </a:cubicBezTo>
                <a:cubicBezTo>
                  <a:pt x="258" y="134"/>
                  <a:pt x="266" y="134"/>
                  <a:pt x="274" y="133"/>
                </a:cubicBezTo>
                <a:cubicBezTo>
                  <a:pt x="283" y="132"/>
                  <a:pt x="306" y="128"/>
                  <a:pt x="313" y="114"/>
                </a:cubicBezTo>
                <a:cubicBezTo>
                  <a:pt x="318" y="104"/>
                  <a:pt x="314" y="99"/>
                  <a:pt x="311" y="97"/>
                </a:cubicBezTo>
                <a:cubicBezTo>
                  <a:pt x="306" y="93"/>
                  <a:pt x="295" y="94"/>
                  <a:pt x="283" y="96"/>
                </a:cubicBezTo>
                <a:cubicBezTo>
                  <a:pt x="288" y="92"/>
                  <a:pt x="291" y="88"/>
                  <a:pt x="292" y="84"/>
                </a:cubicBezTo>
                <a:cubicBezTo>
                  <a:pt x="292" y="84"/>
                  <a:pt x="292" y="83"/>
                  <a:pt x="292" y="82"/>
                </a:cubicBezTo>
                <a:cubicBezTo>
                  <a:pt x="292" y="80"/>
                  <a:pt x="292" y="78"/>
                  <a:pt x="290" y="76"/>
                </a:cubicBezTo>
                <a:cubicBezTo>
                  <a:pt x="289" y="75"/>
                  <a:pt x="289" y="75"/>
                  <a:pt x="289" y="75"/>
                </a:cubicBezTo>
                <a:cubicBezTo>
                  <a:pt x="287" y="74"/>
                  <a:pt x="287" y="74"/>
                  <a:pt x="287" y="74"/>
                </a:cubicBezTo>
                <a:cubicBezTo>
                  <a:pt x="272" y="72"/>
                  <a:pt x="251" y="83"/>
                  <a:pt x="237" y="97"/>
                </a:cubicBezTo>
                <a:cubicBezTo>
                  <a:pt x="252" y="77"/>
                  <a:pt x="280" y="51"/>
                  <a:pt x="285" y="30"/>
                </a:cubicBezTo>
                <a:cubicBezTo>
                  <a:pt x="266" y="29"/>
                  <a:pt x="247" y="25"/>
                  <a:pt x="231" y="16"/>
                </a:cubicBezTo>
                <a:cubicBezTo>
                  <a:pt x="216" y="8"/>
                  <a:pt x="209" y="0"/>
                  <a:pt x="191" y="3"/>
                </a:cubicBezTo>
                <a:cubicBezTo>
                  <a:pt x="174" y="5"/>
                  <a:pt x="158" y="13"/>
                  <a:pt x="142" y="17"/>
                </a:cubicBezTo>
                <a:cubicBezTo>
                  <a:pt x="124" y="22"/>
                  <a:pt x="108" y="15"/>
                  <a:pt x="90" y="18"/>
                </a:cubicBezTo>
                <a:cubicBezTo>
                  <a:pt x="87" y="49"/>
                  <a:pt x="125" y="79"/>
                  <a:pt x="136" y="108"/>
                </a:cubicBezTo>
                <a:cubicBezTo>
                  <a:pt x="131" y="109"/>
                  <a:pt x="126" y="110"/>
                  <a:pt x="121" y="112"/>
                </a:cubicBezTo>
                <a:cubicBezTo>
                  <a:pt x="121" y="112"/>
                  <a:pt x="121" y="112"/>
                  <a:pt x="121" y="112"/>
                </a:cubicBezTo>
                <a:cubicBezTo>
                  <a:pt x="118" y="113"/>
                  <a:pt x="115" y="114"/>
                  <a:pt x="114" y="116"/>
                </a:cubicBezTo>
                <a:cubicBezTo>
                  <a:pt x="111" y="119"/>
                  <a:pt x="111" y="119"/>
                  <a:pt x="111" y="119"/>
                </a:cubicBezTo>
                <a:cubicBezTo>
                  <a:pt x="113" y="123"/>
                  <a:pt x="113" y="123"/>
                  <a:pt x="113" y="123"/>
                </a:cubicBezTo>
                <a:cubicBezTo>
                  <a:pt x="116" y="127"/>
                  <a:pt x="120" y="129"/>
                  <a:pt x="127" y="130"/>
                </a:cubicBezTo>
                <a:cubicBezTo>
                  <a:pt x="113" y="139"/>
                  <a:pt x="96" y="149"/>
                  <a:pt x="84" y="159"/>
                </a:cubicBezTo>
                <a:cubicBezTo>
                  <a:pt x="69" y="172"/>
                  <a:pt x="46" y="198"/>
                  <a:pt x="34" y="214"/>
                </a:cubicBezTo>
                <a:cubicBezTo>
                  <a:pt x="13" y="240"/>
                  <a:pt x="0" y="275"/>
                  <a:pt x="6" y="307"/>
                </a:cubicBezTo>
                <a:cubicBezTo>
                  <a:pt x="18" y="370"/>
                  <a:pt x="92" y="391"/>
                  <a:pt x="149" y="391"/>
                </a:cubicBezTo>
                <a:cubicBezTo>
                  <a:pt x="212" y="391"/>
                  <a:pt x="293" y="400"/>
                  <a:pt x="335" y="348"/>
                </a:cubicBezTo>
                <a:cubicBezTo>
                  <a:pt x="352" y="327"/>
                  <a:pt x="347" y="295"/>
                  <a:pt x="343" y="268"/>
                </a:cubicBezTo>
                <a:close/>
                <a:moveTo>
                  <a:pt x="305" y="105"/>
                </a:moveTo>
                <a:cubicBezTo>
                  <a:pt x="305" y="105"/>
                  <a:pt x="305" y="106"/>
                  <a:pt x="303" y="109"/>
                </a:cubicBezTo>
                <a:cubicBezTo>
                  <a:pt x="299" y="117"/>
                  <a:pt x="284" y="121"/>
                  <a:pt x="273" y="123"/>
                </a:cubicBezTo>
                <a:cubicBezTo>
                  <a:pt x="266" y="124"/>
                  <a:pt x="258" y="124"/>
                  <a:pt x="251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43" y="122"/>
                  <a:pt x="243" y="122"/>
                  <a:pt x="243" y="122"/>
                </a:cubicBezTo>
                <a:cubicBezTo>
                  <a:pt x="263" y="112"/>
                  <a:pt x="300" y="101"/>
                  <a:pt x="305" y="105"/>
                </a:cubicBezTo>
                <a:close/>
                <a:moveTo>
                  <a:pt x="280" y="85"/>
                </a:moveTo>
                <a:cubicBezTo>
                  <a:pt x="275" y="90"/>
                  <a:pt x="260" y="99"/>
                  <a:pt x="251" y="104"/>
                </a:cubicBezTo>
                <a:cubicBezTo>
                  <a:pt x="247" y="106"/>
                  <a:pt x="243" y="108"/>
                  <a:pt x="239" y="111"/>
                </a:cubicBezTo>
                <a:cubicBezTo>
                  <a:pt x="239" y="111"/>
                  <a:pt x="239" y="111"/>
                  <a:pt x="239" y="111"/>
                </a:cubicBezTo>
                <a:cubicBezTo>
                  <a:pt x="249" y="98"/>
                  <a:pt x="267" y="86"/>
                  <a:pt x="280" y="85"/>
                </a:cubicBezTo>
                <a:close/>
                <a:moveTo>
                  <a:pt x="230" y="301"/>
                </a:moveTo>
                <a:cubicBezTo>
                  <a:pt x="227" y="306"/>
                  <a:pt x="223" y="311"/>
                  <a:pt x="218" y="315"/>
                </a:cubicBezTo>
                <a:cubicBezTo>
                  <a:pt x="213" y="319"/>
                  <a:pt x="208" y="322"/>
                  <a:pt x="203" y="323"/>
                </a:cubicBezTo>
                <a:cubicBezTo>
                  <a:pt x="197" y="325"/>
                  <a:pt x="191" y="326"/>
                  <a:pt x="183" y="326"/>
                </a:cubicBezTo>
                <a:cubicBezTo>
                  <a:pt x="183" y="344"/>
                  <a:pt x="183" y="344"/>
                  <a:pt x="183" y="344"/>
                </a:cubicBezTo>
                <a:cubicBezTo>
                  <a:pt x="169" y="344"/>
                  <a:pt x="169" y="344"/>
                  <a:pt x="169" y="344"/>
                </a:cubicBezTo>
                <a:cubicBezTo>
                  <a:pt x="169" y="326"/>
                  <a:pt x="169" y="326"/>
                  <a:pt x="169" y="326"/>
                </a:cubicBezTo>
                <a:cubicBezTo>
                  <a:pt x="160" y="326"/>
                  <a:pt x="152" y="324"/>
                  <a:pt x="147" y="322"/>
                </a:cubicBezTo>
                <a:cubicBezTo>
                  <a:pt x="141" y="320"/>
                  <a:pt x="136" y="317"/>
                  <a:pt x="132" y="313"/>
                </a:cubicBezTo>
                <a:cubicBezTo>
                  <a:pt x="127" y="309"/>
                  <a:pt x="124" y="305"/>
                  <a:pt x="122" y="300"/>
                </a:cubicBezTo>
                <a:cubicBezTo>
                  <a:pt x="120" y="296"/>
                  <a:pt x="118" y="291"/>
                  <a:pt x="117" y="284"/>
                </a:cubicBezTo>
                <a:cubicBezTo>
                  <a:pt x="155" y="280"/>
                  <a:pt x="155" y="280"/>
                  <a:pt x="155" y="280"/>
                </a:cubicBezTo>
                <a:cubicBezTo>
                  <a:pt x="156" y="286"/>
                  <a:pt x="158" y="291"/>
                  <a:pt x="160" y="293"/>
                </a:cubicBezTo>
                <a:cubicBezTo>
                  <a:pt x="162" y="296"/>
                  <a:pt x="165" y="299"/>
                  <a:pt x="169" y="301"/>
                </a:cubicBezTo>
                <a:cubicBezTo>
                  <a:pt x="169" y="267"/>
                  <a:pt x="169" y="267"/>
                  <a:pt x="169" y="267"/>
                </a:cubicBezTo>
                <a:cubicBezTo>
                  <a:pt x="156" y="264"/>
                  <a:pt x="147" y="261"/>
                  <a:pt x="142" y="258"/>
                </a:cubicBezTo>
                <a:cubicBezTo>
                  <a:pt x="137" y="255"/>
                  <a:pt x="132" y="251"/>
                  <a:pt x="128" y="246"/>
                </a:cubicBezTo>
                <a:cubicBezTo>
                  <a:pt x="124" y="240"/>
                  <a:pt x="122" y="233"/>
                  <a:pt x="122" y="225"/>
                </a:cubicBezTo>
                <a:cubicBezTo>
                  <a:pt x="122" y="213"/>
                  <a:pt x="126" y="204"/>
                  <a:pt x="134" y="196"/>
                </a:cubicBezTo>
                <a:cubicBezTo>
                  <a:pt x="142" y="189"/>
                  <a:pt x="154" y="185"/>
                  <a:pt x="169" y="184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83" y="175"/>
                  <a:pt x="183" y="175"/>
                  <a:pt x="183" y="175"/>
                </a:cubicBezTo>
                <a:cubicBezTo>
                  <a:pt x="183" y="184"/>
                  <a:pt x="183" y="184"/>
                  <a:pt x="183" y="184"/>
                </a:cubicBezTo>
                <a:cubicBezTo>
                  <a:pt x="197" y="185"/>
                  <a:pt x="208" y="188"/>
                  <a:pt x="215" y="194"/>
                </a:cubicBezTo>
                <a:cubicBezTo>
                  <a:pt x="223" y="200"/>
                  <a:pt x="228" y="208"/>
                  <a:pt x="230" y="218"/>
                </a:cubicBezTo>
                <a:cubicBezTo>
                  <a:pt x="195" y="223"/>
                  <a:pt x="195" y="223"/>
                  <a:pt x="195" y="223"/>
                </a:cubicBezTo>
                <a:cubicBezTo>
                  <a:pt x="193" y="219"/>
                  <a:pt x="191" y="216"/>
                  <a:pt x="190" y="214"/>
                </a:cubicBezTo>
                <a:cubicBezTo>
                  <a:pt x="189" y="212"/>
                  <a:pt x="186" y="211"/>
                  <a:pt x="183" y="209"/>
                </a:cubicBezTo>
                <a:cubicBezTo>
                  <a:pt x="183" y="236"/>
                  <a:pt x="183" y="236"/>
                  <a:pt x="183" y="236"/>
                </a:cubicBezTo>
                <a:cubicBezTo>
                  <a:pt x="202" y="241"/>
                  <a:pt x="215" y="247"/>
                  <a:pt x="221" y="252"/>
                </a:cubicBezTo>
                <a:cubicBezTo>
                  <a:pt x="230" y="260"/>
                  <a:pt x="234" y="270"/>
                  <a:pt x="234" y="282"/>
                </a:cubicBezTo>
                <a:cubicBezTo>
                  <a:pt x="234" y="288"/>
                  <a:pt x="233" y="295"/>
                  <a:pt x="230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53568" y="4172015"/>
            <a:ext cx="252012" cy="255147"/>
          </a:xfrm>
          <a:custGeom>
            <a:avLst/>
            <a:gdLst>
              <a:gd name="T0" fmla="*/ 101 w 201"/>
              <a:gd name="T1" fmla="*/ 60 h 203"/>
              <a:gd name="T2" fmla="*/ 58 w 201"/>
              <a:gd name="T3" fmla="*/ 103 h 203"/>
              <a:gd name="T4" fmla="*/ 101 w 201"/>
              <a:gd name="T5" fmla="*/ 147 h 203"/>
              <a:gd name="T6" fmla="*/ 144 w 201"/>
              <a:gd name="T7" fmla="*/ 103 h 203"/>
              <a:gd name="T8" fmla="*/ 101 w 201"/>
              <a:gd name="T9" fmla="*/ 60 h 203"/>
              <a:gd name="T10" fmla="*/ 180 w 201"/>
              <a:gd name="T11" fmla="*/ 101 h 203"/>
              <a:gd name="T12" fmla="*/ 180 w 201"/>
              <a:gd name="T13" fmla="*/ 95 h 203"/>
              <a:gd name="T14" fmla="*/ 201 w 201"/>
              <a:gd name="T15" fmla="*/ 90 h 203"/>
              <a:gd name="T16" fmla="*/ 193 w 201"/>
              <a:gd name="T17" fmla="*/ 61 h 203"/>
              <a:gd name="T18" fmla="*/ 172 w 201"/>
              <a:gd name="T19" fmla="*/ 67 h 203"/>
              <a:gd name="T20" fmla="*/ 162 w 201"/>
              <a:gd name="T21" fmla="*/ 51 h 203"/>
              <a:gd name="T22" fmla="*/ 176 w 201"/>
              <a:gd name="T23" fmla="*/ 34 h 203"/>
              <a:gd name="T24" fmla="*/ 153 w 201"/>
              <a:gd name="T25" fmla="*/ 15 h 203"/>
              <a:gd name="T26" fmla="*/ 139 w 201"/>
              <a:gd name="T27" fmla="*/ 32 h 203"/>
              <a:gd name="T28" fmla="*/ 115 w 201"/>
              <a:gd name="T29" fmla="*/ 23 h 203"/>
              <a:gd name="T30" fmla="*/ 115 w 201"/>
              <a:gd name="T31" fmla="*/ 1 h 203"/>
              <a:gd name="T32" fmla="*/ 101 w 201"/>
              <a:gd name="T33" fmla="*/ 0 h 203"/>
              <a:gd name="T34" fmla="*/ 86 w 201"/>
              <a:gd name="T35" fmla="*/ 1 h 203"/>
              <a:gd name="T36" fmla="*/ 86 w 201"/>
              <a:gd name="T37" fmla="*/ 23 h 203"/>
              <a:gd name="T38" fmla="*/ 68 w 201"/>
              <a:gd name="T39" fmla="*/ 29 h 203"/>
              <a:gd name="T40" fmla="*/ 55 w 201"/>
              <a:gd name="T41" fmla="*/ 11 h 203"/>
              <a:gd name="T42" fmla="*/ 31 w 201"/>
              <a:gd name="T43" fmla="*/ 28 h 203"/>
              <a:gd name="T44" fmla="*/ 43 w 201"/>
              <a:gd name="T45" fmla="*/ 46 h 203"/>
              <a:gd name="T46" fmla="*/ 32 w 201"/>
              <a:gd name="T47" fmla="*/ 60 h 203"/>
              <a:gd name="T48" fmla="*/ 12 w 201"/>
              <a:gd name="T49" fmla="*/ 53 h 203"/>
              <a:gd name="T50" fmla="*/ 1 w 201"/>
              <a:gd name="T51" fmla="*/ 81 h 203"/>
              <a:gd name="T52" fmla="*/ 22 w 201"/>
              <a:gd name="T53" fmla="*/ 88 h 203"/>
              <a:gd name="T54" fmla="*/ 21 w 201"/>
              <a:gd name="T55" fmla="*/ 101 h 203"/>
              <a:gd name="T56" fmla="*/ 21 w 201"/>
              <a:gd name="T57" fmla="*/ 107 h 203"/>
              <a:gd name="T58" fmla="*/ 0 w 201"/>
              <a:gd name="T59" fmla="*/ 113 h 203"/>
              <a:gd name="T60" fmla="*/ 7 w 201"/>
              <a:gd name="T61" fmla="*/ 142 h 203"/>
              <a:gd name="T62" fmla="*/ 28 w 201"/>
              <a:gd name="T63" fmla="*/ 136 h 203"/>
              <a:gd name="T64" fmla="*/ 39 w 201"/>
              <a:gd name="T65" fmla="*/ 152 h 203"/>
              <a:gd name="T66" fmla="*/ 25 w 201"/>
              <a:gd name="T67" fmla="*/ 169 h 203"/>
              <a:gd name="T68" fmla="*/ 47 w 201"/>
              <a:gd name="T69" fmla="*/ 188 h 203"/>
              <a:gd name="T70" fmla="*/ 61 w 201"/>
              <a:gd name="T71" fmla="*/ 171 h 203"/>
              <a:gd name="T72" fmla="*/ 86 w 201"/>
              <a:gd name="T73" fmla="*/ 180 h 203"/>
              <a:gd name="T74" fmla="*/ 86 w 201"/>
              <a:gd name="T75" fmla="*/ 202 h 203"/>
              <a:gd name="T76" fmla="*/ 101 w 201"/>
              <a:gd name="T77" fmla="*/ 203 h 203"/>
              <a:gd name="T78" fmla="*/ 115 w 201"/>
              <a:gd name="T79" fmla="*/ 202 h 203"/>
              <a:gd name="T80" fmla="*/ 115 w 201"/>
              <a:gd name="T81" fmla="*/ 180 h 203"/>
              <a:gd name="T82" fmla="*/ 134 w 201"/>
              <a:gd name="T83" fmla="*/ 174 h 203"/>
              <a:gd name="T84" fmla="*/ 146 w 201"/>
              <a:gd name="T85" fmla="*/ 192 h 203"/>
              <a:gd name="T86" fmla="*/ 170 w 201"/>
              <a:gd name="T87" fmla="*/ 175 h 203"/>
              <a:gd name="T88" fmla="*/ 158 w 201"/>
              <a:gd name="T89" fmla="*/ 157 h 203"/>
              <a:gd name="T90" fmla="*/ 169 w 201"/>
              <a:gd name="T91" fmla="*/ 142 h 203"/>
              <a:gd name="T92" fmla="*/ 190 w 201"/>
              <a:gd name="T93" fmla="*/ 150 h 203"/>
              <a:gd name="T94" fmla="*/ 200 w 201"/>
              <a:gd name="T95" fmla="*/ 121 h 203"/>
              <a:gd name="T96" fmla="*/ 179 w 201"/>
              <a:gd name="T97" fmla="*/ 114 h 203"/>
              <a:gd name="T98" fmla="*/ 180 w 201"/>
              <a:gd name="T99" fmla="*/ 101 h 203"/>
              <a:gd name="T100" fmla="*/ 101 w 201"/>
              <a:gd name="T101" fmla="*/ 158 h 203"/>
              <a:gd name="T102" fmla="*/ 47 w 201"/>
              <a:gd name="T103" fmla="*/ 103 h 203"/>
              <a:gd name="T104" fmla="*/ 101 w 201"/>
              <a:gd name="T105" fmla="*/ 49 h 203"/>
              <a:gd name="T106" fmla="*/ 155 w 201"/>
              <a:gd name="T107" fmla="*/ 103 h 203"/>
              <a:gd name="T108" fmla="*/ 101 w 201"/>
              <a:gd name="T109" fmla="*/ 158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1" h="203">
                <a:moveTo>
                  <a:pt x="101" y="60"/>
                </a:moveTo>
                <a:cubicBezTo>
                  <a:pt x="77" y="60"/>
                  <a:pt x="58" y="80"/>
                  <a:pt x="58" y="103"/>
                </a:cubicBezTo>
                <a:cubicBezTo>
                  <a:pt x="58" y="127"/>
                  <a:pt x="77" y="147"/>
                  <a:pt x="101" y="147"/>
                </a:cubicBezTo>
                <a:cubicBezTo>
                  <a:pt x="125" y="147"/>
                  <a:pt x="144" y="127"/>
                  <a:pt x="144" y="103"/>
                </a:cubicBezTo>
                <a:cubicBezTo>
                  <a:pt x="144" y="80"/>
                  <a:pt x="125" y="60"/>
                  <a:pt x="101" y="60"/>
                </a:cubicBezTo>
                <a:close/>
                <a:moveTo>
                  <a:pt x="180" y="101"/>
                </a:moveTo>
                <a:cubicBezTo>
                  <a:pt x="180" y="99"/>
                  <a:pt x="180" y="97"/>
                  <a:pt x="180" y="95"/>
                </a:cubicBezTo>
                <a:cubicBezTo>
                  <a:pt x="201" y="90"/>
                  <a:pt x="201" y="90"/>
                  <a:pt x="201" y="90"/>
                </a:cubicBezTo>
                <a:cubicBezTo>
                  <a:pt x="200" y="80"/>
                  <a:pt x="197" y="70"/>
                  <a:pt x="193" y="61"/>
                </a:cubicBezTo>
                <a:cubicBezTo>
                  <a:pt x="172" y="67"/>
                  <a:pt x="172" y="67"/>
                  <a:pt x="172" y="67"/>
                </a:cubicBezTo>
                <a:cubicBezTo>
                  <a:pt x="170" y="61"/>
                  <a:pt x="166" y="56"/>
                  <a:pt x="162" y="51"/>
                </a:cubicBezTo>
                <a:cubicBezTo>
                  <a:pt x="176" y="34"/>
                  <a:pt x="176" y="34"/>
                  <a:pt x="176" y="34"/>
                </a:cubicBezTo>
                <a:cubicBezTo>
                  <a:pt x="170" y="27"/>
                  <a:pt x="162" y="20"/>
                  <a:pt x="153" y="15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2" y="28"/>
                  <a:pt x="124" y="25"/>
                  <a:pt x="115" y="23"/>
                </a:cubicBezTo>
                <a:cubicBezTo>
                  <a:pt x="115" y="1"/>
                  <a:pt x="115" y="1"/>
                  <a:pt x="115" y="1"/>
                </a:cubicBezTo>
                <a:cubicBezTo>
                  <a:pt x="111" y="1"/>
                  <a:pt x="106" y="0"/>
                  <a:pt x="101" y="0"/>
                </a:cubicBezTo>
                <a:cubicBezTo>
                  <a:pt x="95" y="0"/>
                  <a:pt x="91" y="1"/>
                  <a:pt x="86" y="1"/>
                </a:cubicBezTo>
                <a:cubicBezTo>
                  <a:pt x="86" y="23"/>
                  <a:pt x="86" y="23"/>
                  <a:pt x="86" y="23"/>
                </a:cubicBezTo>
                <a:cubicBezTo>
                  <a:pt x="79" y="24"/>
                  <a:pt x="73" y="26"/>
                  <a:pt x="68" y="29"/>
                </a:cubicBezTo>
                <a:cubicBezTo>
                  <a:pt x="55" y="11"/>
                  <a:pt x="55" y="11"/>
                  <a:pt x="55" y="11"/>
                </a:cubicBezTo>
                <a:cubicBezTo>
                  <a:pt x="46" y="15"/>
                  <a:pt x="38" y="21"/>
                  <a:pt x="31" y="28"/>
                </a:cubicBezTo>
                <a:cubicBezTo>
                  <a:pt x="43" y="46"/>
                  <a:pt x="43" y="46"/>
                  <a:pt x="43" y="46"/>
                </a:cubicBezTo>
                <a:cubicBezTo>
                  <a:pt x="39" y="50"/>
                  <a:pt x="35" y="55"/>
                  <a:pt x="32" y="60"/>
                </a:cubicBezTo>
                <a:cubicBezTo>
                  <a:pt x="12" y="53"/>
                  <a:pt x="12" y="53"/>
                  <a:pt x="12" y="53"/>
                </a:cubicBezTo>
                <a:cubicBezTo>
                  <a:pt x="7" y="62"/>
                  <a:pt x="3" y="71"/>
                  <a:pt x="1" y="81"/>
                </a:cubicBezTo>
                <a:cubicBezTo>
                  <a:pt x="22" y="88"/>
                  <a:pt x="22" y="88"/>
                  <a:pt x="22" y="88"/>
                </a:cubicBezTo>
                <a:cubicBezTo>
                  <a:pt x="21" y="93"/>
                  <a:pt x="21" y="97"/>
                  <a:pt x="21" y="101"/>
                </a:cubicBezTo>
                <a:cubicBezTo>
                  <a:pt x="21" y="103"/>
                  <a:pt x="21" y="105"/>
                  <a:pt x="21" y="107"/>
                </a:cubicBezTo>
                <a:cubicBezTo>
                  <a:pt x="0" y="113"/>
                  <a:pt x="0" y="113"/>
                  <a:pt x="0" y="113"/>
                </a:cubicBezTo>
                <a:cubicBezTo>
                  <a:pt x="1" y="123"/>
                  <a:pt x="4" y="133"/>
                  <a:pt x="7" y="142"/>
                </a:cubicBezTo>
                <a:cubicBezTo>
                  <a:pt x="28" y="136"/>
                  <a:pt x="28" y="136"/>
                  <a:pt x="28" y="136"/>
                </a:cubicBezTo>
                <a:cubicBezTo>
                  <a:pt x="31" y="142"/>
                  <a:pt x="35" y="147"/>
                  <a:pt x="39" y="152"/>
                </a:cubicBezTo>
                <a:cubicBezTo>
                  <a:pt x="25" y="169"/>
                  <a:pt x="25" y="169"/>
                  <a:pt x="25" y="169"/>
                </a:cubicBezTo>
                <a:cubicBezTo>
                  <a:pt x="31" y="176"/>
                  <a:pt x="39" y="182"/>
                  <a:pt x="47" y="188"/>
                </a:cubicBezTo>
                <a:cubicBezTo>
                  <a:pt x="61" y="171"/>
                  <a:pt x="61" y="171"/>
                  <a:pt x="61" y="171"/>
                </a:cubicBezTo>
                <a:cubicBezTo>
                  <a:pt x="69" y="175"/>
                  <a:pt x="77" y="178"/>
                  <a:pt x="86" y="180"/>
                </a:cubicBezTo>
                <a:cubicBezTo>
                  <a:pt x="86" y="202"/>
                  <a:pt x="86" y="202"/>
                  <a:pt x="86" y="202"/>
                </a:cubicBezTo>
                <a:cubicBezTo>
                  <a:pt x="91" y="202"/>
                  <a:pt x="95" y="203"/>
                  <a:pt x="101" y="203"/>
                </a:cubicBezTo>
                <a:cubicBezTo>
                  <a:pt x="106" y="203"/>
                  <a:pt x="111" y="202"/>
                  <a:pt x="115" y="202"/>
                </a:cubicBezTo>
                <a:cubicBezTo>
                  <a:pt x="115" y="180"/>
                  <a:pt x="115" y="180"/>
                  <a:pt x="115" y="180"/>
                </a:cubicBezTo>
                <a:cubicBezTo>
                  <a:pt x="122" y="179"/>
                  <a:pt x="128" y="177"/>
                  <a:pt x="134" y="174"/>
                </a:cubicBezTo>
                <a:cubicBezTo>
                  <a:pt x="146" y="192"/>
                  <a:pt x="146" y="192"/>
                  <a:pt x="146" y="192"/>
                </a:cubicBezTo>
                <a:cubicBezTo>
                  <a:pt x="155" y="188"/>
                  <a:pt x="163" y="182"/>
                  <a:pt x="170" y="175"/>
                </a:cubicBezTo>
                <a:cubicBezTo>
                  <a:pt x="158" y="157"/>
                  <a:pt x="158" y="157"/>
                  <a:pt x="158" y="157"/>
                </a:cubicBezTo>
                <a:cubicBezTo>
                  <a:pt x="162" y="153"/>
                  <a:pt x="166" y="148"/>
                  <a:pt x="169" y="142"/>
                </a:cubicBezTo>
                <a:cubicBezTo>
                  <a:pt x="190" y="150"/>
                  <a:pt x="190" y="150"/>
                  <a:pt x="190" y="150"/>
                </a:cubicBezTo>
                <a:cubicBezTo>
                  <a:pt x="194" y="141"/>
                  <a:pt x="198" y="131"/>
                  <a:pt x="200" y="121"/>
                </a:cubicBezTo>
                <a:cubicBezTo>
                  <a:pt x="179" y="114"/>
                  <a:pt x="179" y="114"/>
                  <a:pt x="179" y="114"/>
                </a:cubicBezTo>
                <a:cubicBezTo>
                  <a:pt x="180" y="110"/>
                  <a:pt x="180" y="106"/>
                  <a:pt x="180" y="101"/>
                </a:cubicBezTo>
                <a:close/>
                <a:moveTo>
                  <a:pt x="101" y="158"/>
                </a:moveTo>
                <a:cubicBezTo>
                  <a:pt x="71" y="158"/>
                  <a:pt x="47" y="133"/>
                  <a:pt x="47" y="103"/>
                </a:cubicBezTo>
                <a:cubicBezTo>
                  <a:pt x="47" y="73"/>
                  <a:pt x="71" y="49"/>
                  <a:pt x="101" y="49"/>
                </a:cubicBezTo>
                <a:cubicBezTo>
                  <a:pt x="131" y="49"/>
                  <a:pt x="155" y="73"/>
                  <a:pt x="155" y="103"/>
                </a:cubicBezTo>
                <a:cubicBezTo>
                  <a:pt x="155" y="133"/>
                  <a:pt x="131" y="158"/>
                  <a:pt x="101" y="1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28259" y="3903763"/>
            <a:ext cx="310813" cy="292101"/>
          </a:xfrm>
          <a:custGeom>
            <a:avLst/>
            <a:gdLst>
              <a:gd name="T0" fmla="*/ 401 w 415"/>
              <a:gd name="T1" fmla="*/ 70 h 390"/>
              <a:gd name="T2" fmla="*/ 102 w 415"/>
              <a:gd name="T3" fmla="*/ 70 h 390"/>
              <a:gd name="T4" fmla="*/ 82 w 415"/>
              <a:gd name="T5" fmla="*/ 27 h 390"/>
              <a:gd name="T6" fmla="*/ 3 w 415"/>
              <a:gd name="T7" fmla="*/ 10 h 390"/>
              <a:gd name="T8" fmla="*/ 66 w 415"/>
              <a:gd name="T9" fmla="*/ 49 h 390"/>
              <a:gd name="T10" fmla="*/ 128 w 415"/>
              <a:gd name="T11" fmla="*/ 254 h 390"/>
              <a:gd name="T12" fmla="*/ 110 w 415"/>
              <a:gd name="T13" fmla="*/ 319 h 390"/>
              <a:gd name="T14" fmla="*/ 129 w 415"/>
              <a:gd name="T15" fmla="*/ 324 h 390"/>
              <a:gd name="T16" fmla="*/ 159 w 415"/>
              <a:gd name="T17" fmla="*/ 390 h 390"/>
              <a:gd name="T18" fmla="*/ 188 w 415"/>
              <a:gd name="T19" fmla="*/ 324 h 390"/>
              <a:gd name="T20" fmla="*/ 265 w 415"/>
              <a:gd name="T21" fmla="*/ 351 h 390"/>
              <a:gd name="T22" fmla="*/ 344 w 415"/>
              <a:gd name="T23" fmla="*/ 351 h 390"/>
              <a:gd name="T24" fmla="*/ 346 w 415"/>
              <a:gd name="T25" fmla="*/ 324 h 390"/>
              <a:gd name="T26" fmla="*/ 346 w 415"/>
              <a:gd name="T27" fmla="*/ 302 h 390"/>
              <a:gd name="T28" fmla="*/ 147 w 415"/>
              <a:gd name="T29" fmla="*/ 268 h 390"/>
              <a:gd name="T30" fmla="*/ 346 w 415"/>
              <a:gd name="T31" fmla="*/ 269 h 390"/>
              <a:gd name="T32" fmla="*/ 414 w 415"/>
              <a:gd name="T33" fmla="*/ 87 h 390"/>
              <a:gd name="T34" fmla="*/ 159 w 415"/>
              <a:gd name="T35" fmla="*/ 368 h 390"/>
              <a:gd name="T36" fmla="*/ 159 w 415"/>
              <a:gd name="T37" fmla="*/ 333 h 390"/>
              <a:gd name="T38" fmla="*/ 159 w 415"/>
              <a:gd name="T39" fmla="*/ 368 h 390"/>
              <a:gd name="T40" fmla="*/ 287 w 415"/>
              <a:gd name="T41" fmla="*/ 351 h 390"/>
              <a:gd name="T42" fmla="*/ 322 w 415"/>
              <a:gd name="T43" fmla="*/ 351 h 390"/>
              <a:gd name="T44" fmla="*/ 374 w 415"/>
              <a:gd name="T45" fmla="*/ 126 h 390"/>
              <a:gd name="T46" fmla="*/ 306 w 415"/>
              <a:gd name="T47" fmla="*/ 97 h 390"/>
              <a:gd name="T48" fmla="*/ 374 w 415"/>
              <a:gd name="T49" fmla="*/ 126 h 390"/>
              <a:gd name="T50" fmla="*/ 306 w 415"/>
              <a:gd name="T51" fmla="*/ 187 h 390"/>
              <a:gd name="T52" fmla="*/ 365 w 415"/>
              <a:gd name="T53" fmla="*/ 153 h 390"/>
              <a:gd name="T54" fmla="*/ 219 w 415"/>
              <a:gd name="T55" fmla="*/ 153 h 390"/>
              <a:gd name="T56" fmla="*/ 280 w 415"/>
              <a:gd name="T57" fmla="*/ 187 h 390"/>
              <a:gd name="T58" fmla="*/ 219 w 415"/>
              <a:gd name="T59" fmla="*/ 153 h 390"/>
              <a:gd name="T60" fmla="*/ 219 w 415"/>
              <a:gd name="T61" fmla="*/ 242 h 390"/>
              <a:gd name="T62" fmla="*/ 280 w 415"/>
              <a:gd name="T63" fmla="*/ 214 h 390"/>
              <a:gd name="T64" fmla="*/ 130 w 415"/>
              <a:gd name="T65" fmla="*/ 153 h 390"/>
              <a:gd name="T66" fmla="*/ 192 w 415"/>
              <a:gd name="T67" fmla="*/ 187 h 390"/>
              <a:gd name="T68" fmla="*/ 130 w 415"/>
              <a:gd name="T69" fmla="*/ 153 h 390"/>
              <a:gd name="T70" fmla="*/ 280 w 415"/>
              <a:gd name="T71" fmla="*/ 97 h 390"/>
              <a:gd name="T72" fmla="*/ 219 w 415"/>
              <a:gd name="T73" fmla="*/ 126 h 390"/>
              <a:gd name="T74" fmla="*/ 192 w 415"/>
              <a:gd name="T75" fmla="*/ 97 h 390"/>
              <a:gd name="T76" fmla="*/ 121 w 415"/>
              <a:gd name="T77" fmla="*/ 126 h 390"/>
              <a:gd name="T78" fmla="*/ 192 w 415"/>
              <a:gd name="T79" fmla="*/ 97 h 390"/>
              <a:gd name="T80" fmla="*/ 192 w 415"/>
              <a:gd name="T81" fmla="*/ 214 h 390"/>
              <a:gd name="T82" fmla="*/ 161 w 415"/>
              <a:gd name="T83" fmla="*/ 242 h 390"/>
              <a:gd name="T84" fmla="*/ 306 w 415"/>
              <a:gd name="T85" fmla="*/ 242 h 390"/>
              <a:gd name="T86" fmla="*/ 346 w 415"/>
              <a:gd name="T87" fmla="*/ 214 h 390"/>
              <a:gd name="T88" fmla="*/ 306 w 415"/>
              <a:gd name="T89" fmla="*/ 242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15" h="390">
                <a:moveTo>
                  <a:pt x="412" y="76"/>
                </a:moveTo>
                <a:cubicBezTo>
                  <a:pt x="410" y="72"/>
                  <a:pt x="406" y="70"/>
                  <a:pt x="401" y="70"/>
                </a:cubicBezTo>
                <a:cubicBezTo>
                  <a:pt x="103" y="70"/>
                  <a:pt x="103" y="70"/>
                  <a:pt x="103" y="70"/>
                </a:cubicBezTo>
                <a:cubicBezTo>
                  <a:pt x="103" y="70"/>
                  <a:pt x="102" y="70"/>
                  <a:pt x="102" y="70"/>
                </a:cubicBezTo>
                <a:cubicBezTo>
                  <a:pt x="89" y="35"/>
                  <a:pt x="89" y="35"/>
                  <a:pt x="89" y="35"/>
                </a:cubicBezTo>
                <a:cubicBezTo>
                  <a:pt x="88" y="31"/>
                  <a:pt x="85" y="28"/>
                  <a:pt x="82" y="27"/>
                </a:cubicBezTo>
                <a:cubicBezTo>
                  <a:pt x="20" y="3"/>
                  <a:pt x="20" y="3"/>
                  <a:pt x="20" y="3"/>
                </a:cubicBezTo>
                <a:cubicBezTo>
                  <a:pt x="13" y="0"/>
                  <a:pt x="5" y="3"/>
                  <a:pt x="3" y="10"/>
                </a:cubicBezTo>
                <a:cubicBezTo>
                  <a:pt x="0" y="17"/>
                  <a:pt x="3" y="25"/>
                  <a:pt x="10" y="27"/>
                </a:cubicBezTo>
                <a:cubicBezTo>
                  <a:pt x="66" y="49"/>
                  <a:pt x="66" y="49"/>
                  <a:pt x="66" y="49"/>
                </a:cubicBezTo>
                <a:cubicBezTo>
                  <a:pt x="135" y="247"/>
                  <a:pt x="135" y="247"/>
                  <a:pt x="135" y="247"/>
                </a:cubicBezTo>
                <a:cubicBezTo>
                  <a:pt x="132" y="248"/>
                  <a:pt x="130" y="251"/>
                  <a:pt x="128" y="254"/>
                </a:cubicBezTo>
                <a:cubicBezTo>
                  <a:pt x="109" y="309"/>
                  <a:pt x="109" y="309"/>
                  <a:pt x="109" y="309"/>
                </a:cubicBezTo>
                <a:cubicBezTo>
                  <a:pt x="107" y="313"/>
                  <a:pt x="108" y="316"/>
                  <a:pt x="110" y="319"/>
                </a:cubicBezTo>
                <a:cubicBezTo>
                  <a:pt x="112" y="322"/>
                  <a:pt x="115" y="324"/>
                  <a:pt x="119" y="324"/>
                </a:cubicBezTo>
                <a:cubicBezTo>
                  <a:pt x="129" y="324"/>
                  <a:pt x="129" y="324"/>
                  <a:pt x="129" y="324"/>
                </a:cubicBezTo>
                <a:cubicBezTo>
                  <a:pt x="123" y="331"/>
                  <a:pt x="119" y="340"/>
                  <a:pt x="119" y="351"/>
                </a:cubicBezTo>
                <a:cubicBezTo>
                  <a:pt x="119" y="372"/>
                  <a:pt x="137" y="390"/>
                  <a:pt x="159" y="390"/>
                </a:cubicBezTo>
                <a:cubicBezTo>
                  <a:pt x="181" y="390"/>
                  <a:pt x="198" y="372"/>
                  <a:pt x="198" y="351"/>
                </a:cubicBezTo>
                <a:cubicBezTo>
                  <a:pt x="198" y="340"/>
                  <a:pt x="194" y="331"/>
                  <a:pt x="188" y="324"/>
                </a:cubicBezTo>
                <a:cubicBezTo>
                  <a:pt x="275" y="324"/>
                  <a:pt x="275" y="324"/>
                  <a:pt x="275" y="324"/>
                </a:cubicBezTo>
                <a:cubicBezTo>
                  <a:pt x="268" y="331"/>
                  <a:pt x="265" y="340"/>
                  <a:pt x="265" y="351"/>
                </a:cubicBezTo>
                <a:cubicBezTo>
                  <a:pt x="265" y="372"/>
                  <a:pt x="282" y="390"/>
                  <a:pt x="304" y="390"/>
                </a:cubicBezTo>
                <a:cubicBezTo>
                  <a:pt x="326" y="390"/>
                  <a:pt x="344" y="372"/>
                  <a:pt x="344" y="351"/>
                </a:cubicBezTo>
                <a:cubicBezTo>
                  <a:pt x="344" y="340"/>
                  <a:pt x="340" y="331"/>
                  <a:pt x="334" y="324"/>
                </a:cubicBezTo>
                <a:cubicBezTo>
                  <a:pt x="346" y="324"/>
                  <a:pt x="346" y="324"/>
                  <a:pt x="346" y="324"/>
                </a:cubicBezTo>
                <a:cubicBezTo>
                  <a:pt x="352" y="324"/>
                  <a:pt x="357" y="319"/>
                  <a:pt x="357" y="313"/>
                </a:cubicBezTo>
                <a:cubicBezTo>
                  <a:pt x="357" y="307"/>
                  <a:pt x="352" y="302"/>
                  <a:pt x="346" y="302"/>
                </a:cubicBezTo>
                <a:cubicBezTo>
                  <a:pt x="135" y="302"/>
                  <a:pt x="135" y="302"/>
                  <a:pt x="135" y="302"/>
                </a:cubicBezTo>
                <a:cubicBezTo>
                  <a:pt x="147" y="268"/>
                  <a:pt x="147" y="268"/>
                  <a:pt x="147" y="268"/>
                </a:cubicBezTo>
                <a:cubicBezTo>
                  <a:pt x="148" y="268"/>
                  <a:pt x="150" y="269"/>
                  <a:pt x="152" y="269"/>
                </a:cubicBezTo>
                <a:cubicBezTo>
                  <a:pt x="346" y="269"/>
                  <a:pt x="346" y="269"/>
                  <a:pt x="346" y="269"/>
                </a:cubicBezTo>
                <a:cubicBezTo>
                  <a:pt x="352" y="269"/>
                  <a:pt x="357" y="265"/>
                  <a:pt x="359" y="260"/>
                </a:cubicBezTo>
                <a:cubicBezTo>
                  <a:pt x="414" y="87"/>
                  <a:pt x="414" y="87"/>
                  <a:pt x="414" y="87"/>
                </a:cubicBezTo>
                <a:cubicBezTo>
                  <a:pt x="415" y="83"/>
                  <a:pt x="415" y="79"/>
                  <a:pt x="412" y="76"/>
                </a:cubicBezTo>
                <a:moveTo>
                  <a:pt x="159" y="368"/>
                </a:moveTo>
                <a:cubicBezTo>
                  <a:pt x="149" y="368"/>
                  <a:pt x="141" y="360"/>
                  <a:pt x="141" y="351"/>
                </a:cubicBezTo>
                <a:cubicBezTo>
                  <a:pt x="141" y="341"/>
                  <a:pt x="149" y="333"/>
                  <a:pt x="159" y="333"/>
                </a:cubicBezTo>
                <a:cubicBezTo>
                  <a:pt x="168" y="333"/>
                  <a:pt x="176" y="341"/>
                  <a:pt x="176" y="351"/>
                </a:cubicBezTo>
                <a:cubicBezTo>
                  <a:pt x="176" y="360"/>
                  <a:pt x="168" y="368"/>
                  <a:pt x="159" y="368"/>
                </a:cubicBezTo>
                <a:moveTo>
                  <a:pt x="304" y="368"/>
                </a:moveTo>
                <a:cubicBezTo>
                  <a:pt x="295" y="368"/>
                  <a:pt x="287" y="360"/>
                  <a:pt x="287" y="351"/>
                </a:cubicBezTo>
                <a:cubicBezTo>
                  <a:pt x="287" y="341"/>
                  <a:pt x="295" y="333"/>
                  <a:pt x="304" y="333"/>
                </a:cubicBezTo>
                <a:cubicBezTo>
                  <a:pt x="314" y="333"/>
                  <a:pt x="322" y="341"/>
                  <a:pt x="322" y="351"/>
                </a:cubicBezTo>
                <a:cubicBezTo>
                  <a:pt x="322" y="360"/>
                  <a:pt x="314" y="368"/>
                  <a:pt x="304" y="368"/>
                </a:cubicBezTo>
                <a:moveTo>
                  <a:pt x="374" y="126"/>
                </a:moveTo>
                <a:cubicBezTo>
                  <a:pt x="306" y="126"/>
                  <a:pt x="306" y="126"/>
                  <a:pt x="306" y="126"/>
                </a:cubicBezTo>
                <a:cubicBezTo>
                  <a:pt x="306" y="97"/>
                  <a:pt x="306" y="97"/>
                  <a:pt x="306" y="97"/>
                </a:cubicBezTo>
                <a:cubicBezTo>
                  <a:pt x="383" y="97"/>
                  <a:pt x="383" y="97"/>
                  <a:pt x="383" y="97"/>
                </a:cubicBezTo>
                <a:lnTo>
                  <a:pt x="374" y="126"/>
                </a:lnTo>
                <a:close/>
                <a:moveTo>
                  <a:pt x="354" y="187"/>
                </a:moveTo>
                <a:cubicBezTo>
                  <a:pt x="306" y="187"/>
                  <a:pt x="306" y="187"/>
                  <a:pt x="306" y="187"/>
                </a:cubicBezTo>
                <a:cubicBezTo>
                  <a:pt x="306" y="153"/>
                  <a:pt x="306" y="153"/>
                  <a:pt x="306" y="153"/>
                </a:cubicBezTo>
                <a:cubicBezTo>
                  <a:pt x="365" y="153"/>
                  <a:pt x="365" y="153"/>
                  <a:pt x="365" y="153"/>
                </a:cubicBezTo>
                <a:lnTo>
                  <a:pt x="354" y="187"/>
                </a:lnTo>
                <a:close/>
                <a:moveTo>
                  <a:pt x="219" y="153"/>
                </a:moveTo>
                <a:cubicBezTo>
                  <a:pt x="280" y="153"/>
                  <a:pt x="280" y="153"/>
                  <a:pt x="280" y="153"/>
                </a:cubicBezTo>
                <a:cubicBezTo>
                  <a:pt x="280" y="187"/>
                  <a:pt x="280" y="187"/>
                  <a:pt x="280" y="187"/>
                </a:cubicBezTo>
                <a:cubicBezTo>
                  <a:pt x="219" y="187"/>
                  <a:pt x="219" y="187"/>
                  <a:pt x="219" y="187"/>
                </a:cubicBezTo>
                <a:lnTo>
                  <a:pt x="219" y="153"/>
                </a:lnTo>
                <a:close/>
                <a:moveTo>
                  <a:pt x="280" y="242"/>
                </a:moveTo>
                <a:cubicBezTo>
                  <a:pt x="219" y="242"/>
                  <a:pt x="219" y="242"/>
                  <a:pt x="219" y="242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280" y="214"/>
                  <a:pt x="280" y="214"/>
                  <a:pt x="280" y="214"/>
                </a:cubicBezTo>
                <a:lnTo>
                  <a:pt x="280" y="242"/>
                </a:lnTo>
                <a:close/>
                <a:moveTo>
                  <a:pt x="130" y="153"/>
                </a:moveTo>
                <a:cubicBezTo>
                  <a:pt x="192" y="153"/>
                  <a:pt x="192" y="153"/>
                  <a:pt x="192" y="153"/>
                </a:cubicBezTo>
                <a:cubicBezTo>
                  <a:pt x="192" y="187"/>
                  <a:pt x="192" y="187"/>
                  <a:pt x="192" y="187"/>
                </a:cubicBezTo>
                <a:cubicBezTo>
                  <a:pt x="142" y="187"/>
                  <a:pt x="142" y="187"/>
                  <a:pt x="142" y="187"/>
                </a:cubicBezTo>
                <a:lnTo>
                  <a:pt x="130" y="153"/>
                </a:lnTo>
                <a:close/>
                <a:moveTo>
                  <a:pt x="219" y="97"/>
                </a:moveTo>
                <a:cubicBezTo>
                  <a:pt x="280" y="97"/>
                  <a:pt x="280" y="97"/>
                  <a:pt x="280" y="97"/>
                </a:cubicBezTo>
                <a:cubicBezTo>
                  <a:pt x="280" y="126"/>
                  <a:pt x="280" y="126"/>
                  <a:pt x="280" y="126"/>
                </a:cubicBezTo>
                <a:cubicBezTo>
                  <a:pt x="219" y="126"/>
                  <a:pt x="219" y="126"/>
                  <a:pt x="219" y="126"/>
                </a:cubicBezTo>
                <a:lnTo>
                  <a:pt x="219" y="97"/>
                </a:lnTo>
                <a:close/>
                <a:moveTo>
                  <a:pt x="192" y="97"/>
                </a:moveTo>
                <a:cubicBezTo>
                  <a:pt x="192" y="126"/>
                  <a:pt x="192" y="126"/>
                  <a:pt x="192" y="126"/>
                </a:cubicBezTo>
                <a:cubicBezTo>
                  <a:pt x="121" y="126"/>
                  <a:pt x="121" y="126"/>
                  <a:pt x="121" y="126"/>
                </a:cubicBezTo>
                <a:cubicBezTo>
                  <a:pt x="111" y="97"/>
                  <a:pt x="111" y="97"/>
                  <a:pt x="111" y="97"/>
                </a:cubicBezTo>
                <a:lnTo>
                  <a:pt x="192" y="97"/>
                </a:lnTo>
                <a:close/>
                <a:moveTo>
                  <a:pt x="151" y="214"/>
                </a:moveTo>
                <a:cubicBezTo>
                  <a:pt x="192" y="214"/>
                  <a:pt x="192" y="214"/>
                  <a:pt x="192" y="214"/>
                </a:cubicBezTo>
                <a:cubicBezTo>
                  <a:pt x="192" y="242"/>
                  <a:pt x="192" y="242"/>
                  <a:pt x="192" y="242"/>
                </a:cubicBezTo>
                <a:cubicBezTo>
                  <a:pt x="161" y="242"/>
                  <a:pt x="161" y="242"/>
                  <a:pt x="161" y="242"/>
                </a:cubicBezTo>
                <a:lnTo>
                  <a:pt x="151" y="214"/>
                </a:lnTo>
                <a:close/>
                <a:moveTo>
                  <a:pt x="306" y="242"/>
                </a:moveTo>
                <a:cubicBezTo>
                  <a:pt x="306" y="214"/>
                  <a:pt x="306" y="214"/>
                  <a:pt x="306" y="214"/>
                </a:cubicBezTo>
                <a:cubicBezTo>
                  <a:pt x="346" y="214"/>
                  <a:pt x="346" y="214"/>
                  <a:pt x="346" y="214"/>
                </a:cubicBezTo>
                <a:cubicBezTo>
                  <a:pt x="337" y="242"/>
                  <a:pt x="337" y="242"/>
                  <a:pt x="337" y="242"/>
                </a:cubicBezTo>
                <a:lnTo>
                  <a:pt x="306" y="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/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3986287" y="3289876"/>
            <a:ext cx="5180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07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5267786" y="5168765"/>
            <a:ext cx="569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05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4184982" y="4504913"/>
            <a:ext cx="570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06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4636892" y="2156541"/>
            <a:ext cx="569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08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7" name="出自【趣你的PPT】(微信:qunideppt)：最优质的PPT资源库"/>
          <p:cNvSpPr txBox="1"/>
          <p:nvPr/>
        </p:nvSpPr>
        <p:spPr>
          <a:xfrm>
            <a:off x="6554219" y="4985942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04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5956514" y="1941342"/>
            <a:ext cx="513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01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7028394" y="2641740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02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7207208" y="3814804"/>
            <a:ext cx="567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03</a:t>
            </a:r>
            <a:endParaRPr lang="zh-CN" altLang="en-US" sz="28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1424490" y="2328202"/>
            <a:ext cx="2233110" cy="3027979"/>
            <a:chOff x="459961" y="1664240"/>
            <a:chExt cx="3072483" cy="3966262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459961" y="4074504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459961" y="2869372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459961" y="1664240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459961" y="5279637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grpSp>
        <p:nvGrpSpPr>
          <p:cNvPr id="60" name="Group 59出自【趣你的PPT】(微信:qunideppt)：最优质的PPT资源库出自【趣你的PPT】(微信:qunideppt)：最优质的PPT资源库"/>
          <p:cNvGrpSpPr/>
          <p:nvPr/>
        </p:nvGrpSpPr>
        <p:grpSpPr>
          <a:xfrm>
            <a:off x="8289524" y="2328202"/>
            <a:ext cx="2233110" cy="3027979"/>
            <a:chOff x="459961" y="1664240"/>
            <a:chExt cx="3072483" cy="3966262"/>
          </a:xfrm>
        </p:grpSpPr>
        <p:sp>
          <p:nvSpPr>
            <p:cNvPr id="61" name="出自【趣你的PPT】(微信:qunideppt)：最优质的PPT资源库"/>
            <p:cNvSpPr/>
            <p:nvPr/>
          </p:nvSpPr>
          <p:spPr>
            <a:xfrm>
              <a:off x="459961" y="4074504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>
            <a:xfrm>
              <a:off x="459961" y="2869372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>
            <a:xfrm>
              <a:off x="459961" y="1664240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>
              <a:off x="459961" y="5279637"/>
              <a:ext cx="3072483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sp>
        <p:nvSpPr>
          <p:cNvPr id="48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27136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3607469" y="1926313"/>
            <a:ext cx="4977063" cy="24170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 7出自【趣你的PPT】(微信:qunideppt)：最优质的PPT资源库"/>
          <p:cNvGrpSpPr/>
          <p:nvPr/>
        </p:nvGrpSpPr>
        <p:grpSpPr>
          <a:xfrm>
            <a:off x="4395043" y="-4855"/>
            <a:ext cx="3401914" cy="1931168"/>
            <a:chOff x="3921005" y="-4855"/>
            <a:chExt cx="3779891" cy="1931168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3921005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7646784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4699111" y="1886572"/>
            <a:ext cx="29156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PART 4</a:t>
            </a:r>
            <a:endParaRPr kumimoji="1" lang="zh-CN" altLang="en-US" sz="80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926346" y="3134856"/>
            <a:ext cx="43393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384298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90206" y="2610361"/>
            <a:ext cx="209550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cs typeface="Lato Light"/>
                <a:sym typeface="Century Gothic" panose="020B0502020202020204" pitchFamily="34" charset="0"/>
              </a:rPr>
              <a:t>Six Steps</a:t>
            </a:r>
          </a:p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cs typeface="Lato Light"/>
                <a:sym typeface="Century Gothic" panose="020B0502020202020204" pitchFamily="34" charset="0"/>
              </a:rPr>
              <a:t>Process</a:t>
            </a:r>
            <a:endParaRPr lang="zh-CN" altLang="zh-CN" sz="2400" dirty="0">
              <a:cs typeface="Lato Light"/>
              <a:sym typeface="Century Gothic" panose="020B0502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6614206" y="1526098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2</a:t>
            </a:r>
          </a:p>
        </p:txBody>
      </p:sp>
      <p:grpSp>
        <p:nvGrpSpPr>
          <p:cNvPr id="4" name="Group 1311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4294870" y="1727711"/>
            <a:ext cx="3686175" cy="3860800"/>
            <a:chOff x="0" y="0"/>
            <a:chExt cx="6699936" cy="7019889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2746916" y="0"/>
              <a:ext cx="1220530" cy="54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rot="7172730">
              <a:off x="5764839" y="5207197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 rot="3600000">
              <a:off x="5759068" y="1749209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10800000">
              <a:off x="2729604" y="6965045"/>
              <a:ext cx="1223416" cy="54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 rot="18000000">
              <a:off x="-274337" y="1734776"/>
              <a:ext cx="1223862" cy="519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14400000">
              <a:off x="-280109" y="5215856"/>
              <a:ext cx="1220977" cy="54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24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</p:grp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7569881" y="3170749"/>
            <a:ext cx="952500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3</a:t>
            </a: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3755119" y="3170749"/>
            <a:ext cx="950912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6</a:t>
            </a: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4707619" y="1526098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01</a:t>
            </a:r>
            <a:endParaRPr lang="zh-CN" altLang="zh-CN" sz="2400" dirty="0">
              <a:solidFill>
                <a:srgbClr val="FFFFFF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Lato Light"/>
              <a:sym typeface="Century Gothic" panose="020B0502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707619" y="4823336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5</a:t>
            </a: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615794" y="4823336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24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4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 bwMode="auto">
          <a:xfrm>
            <a:off x="7742920" y="1867412"/>
            <a:ext cx="2511877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747681" y="1486411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 bwMode="auto">
          <a:xfrm>
            <a:off x="8633507" y="3537462"/>
            <a:ext cx="2511877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638269" y="3156461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 bwMode="auto">
          <a:xfrm>
            <a:off x="7714345" y="5293237"/>
            <a:ext cx="2511877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719106" y="4912236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 bwMode="auto">
          <a:xfrm>
            <a:off x="1986080" y="1845978"/>
            <a:ext cx="2511877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783004" y="1464978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 bwMode="auto">
          <a:xfrm>
            <a:off x="1046617" y="3597787"/>
            <a:ext cx="2511877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843541" y="3216786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 bwMode="auto">
          <a:xfrm>
            <a:off x="1862973" y="5472397"/>
            <a:ext cx="2511877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912813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659897" y="5091396"/>
            <a:ext cx="2330450" cy="34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743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4346468" y="1966933"/>
            <a:ext cx="3609775" cy="3775915"/>
            <a:chOff x="4442002" y="1666683"/>
            <a:chExt cx="3609775" cy="3775915"/>
          </a:xfrm>
        </p:grpSpPr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2339" y="1666683"/>
              <a:ext cx="1437365" cy="1220880"/>
            </a:xfrm>
            <a:custGeom>
              <a:avLst/>
              <a:gdLst/>
              <a:ahLst/>
              <a:cxnLst/>
              <a:rect l="0" t="0" r="r" b="b"/>
              <a:pathLst>
                <a:path w="21458" h="21246">
                  <a:moveTo>
                    <a:pt x="12562" y="20852"/>
                  </a:moveTo>
                  <a:lnTo>
                    <a:pt x="20998" y="15182"/>
                  </a:lnTo>
                  <a:cubicBezTo>
                    <a:pt x="21463" y="14870"/>
                    <a:pt x="21600" y="14162"/>
                    <a:pt x="21297" y="13646"/>
                  </a:cubicBezTo>
                  <a:cubicBezTo>
                    <a:pt x="16781" y="5972"/>
                    <a:pt x="9426" y="742"/>
                    <a:pt x="994" y="3"/>
                  </a:cubicBezTo>
                  <a:cubicBezTo>
                    <a:pt x="458" y="-44"/>
                    <a:pt x="0" y="447"/>
                    <a:pt x="0" y="1072"/>
                  </a:cubicBezTo>
                  <a:lnTo>
                    <a:pt x="0" y="12411"/>
                  </a:lnTo>
                  <a:cubicBezTo>
                    <a:pt x="0" y="13814"/>
                    <a:pt x="846" y="15011"/>
                    <a:pt x="2023" y="15315"/>
                  </a:cubicBezTo>
                  <a:cubicBezTo>
                    <a:pt x="4902" y="16059"/>
                    <a:pt x="7451" y="17818"/>
                    <a:pt x="9380" y="20255"/>
                  </a:cubicBezTo>
                  <a:cubicBezTo>
                    <a:pt x="10200" y="21292"/>
                    <a:pt x="11514" y="21556"/>
                    <a:pt x="12562" y="20852"/>
                  </a:cubicBezTo>
                  <a:close/>
                  <a:moveTo>
                    <a:pt x="12562" y="20852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4856" y="4063131"/>
              <a:ext cx="1434848" cy="1220880"/>
            </a:xfrm>
            <a:custGeom>
              <a:avLst/>
              <a:gdLst/>
              <a:ahLst/>
              <a:cxnLst/>
              <a:rect l="0" t="0" r="r" b="b"/>
              <a:pathLst>
                <a:path w="21458" h="21246">
                  <a:moveTo>
                    <a:pt x="0" y="8835"/>
                  </a:moveTo>
                  <a:lnTo>
                    <a:pt x="0" y="20174"/>
                  </a:lnTo>
                  <a:cubicBezTo>
                    <a:pt x="0" y="20799"/>
                    <a:pt x="458" y="21290"/>
                    <a:pt x="994" y="21243"/>
                  </a:cubicBezTo>
                  <a:cubicBezTo>
                    <a:pt x="9426" y="20504"/>
                    <a:pt x="16780" y="15274"/>
                    <a:pt x="21297" y="7600"/>
                  </a:cubicBezTo>
                  <a:cubicBezTo>
                    <a:pt x="21600" y="7084"/>
                    <a:pt x="21462" y="6377"/>
                    <a:pt x="20998" y="6064"/>
                  </a:cubicBezTo>
                  <a:lnTo>
                    <a:pt x="12562" y="394"/>
                  </a:lnTo>
                  <a:cubicBezTo>
                    <a:pt x="11514" y="-310"/>
                    <a:pt x="10199" y="-46"/>
                    <a:pt x="9379" y="990"/>
                  </a:cubicBezTo>
                  <a:cubicBezTo>
                    <a:pt x="7451" y="3428"/>
                    <a:pt x="4901" y="5187"/>
                    <a:pt x="2023" y="5931"/>
                  </a:cubicBezTo>
                  <a:cubicBezTo>
                    <a:pt x="846" y="6235"/>
                    <a:pt x="0" y="7432"/>
                    <a:pt x="0" y="8835"/>
                  </a:cubicBezTo>
                  <a:close/>
                  <a:moveTo>
                    <a:pt x="0" y="8835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2002" y="2653456"/>
              <a:ext cx="911255" cy="1638747"/>
            </a:xfrm>
            <a:custGeom>
              <a:avLst/>
              <a:gdLst/>
              <a:ahLst/>
              <a:cxnLst/>
              <a:rect l="0" t="0" r="r" b="b"/>
              <a:pathLst>
                <a:path w="21228" h="21348">
                  <a:moveTo>
                    <a:pt x="20038" y="10674"/>
                  </a:moveTo>
                  <a:cubicBezTo>
                    <a:pt x="20038" y="9387"/>
                    <a:pt x="20388" y="8146"/>
                    <a:pt x="21039" y="6979"/>
                  </a:cubicBezTo>
                  <a:cubicBezTo>
                    <a:pt x="21600" y="5971"/>
                    <a:pt x="20886" y="4879"/>
                    <a:pt x="19256" y="4351"/>
                  </a:cubicBezTo>
                  <a:lnTo>
                    <a:pt x="6147" y="107"/>
                  </a:lnTo>
                  <a:cubicBezTo>
                    <a:pt x="5426" y="-126"/>
                    <a:pt x="4502" y="34"/>
                    <a:pt x="4141" y="455"/>
                  </a:cubicBezTo>
                  <a:cubicBezTo>
                    <a:pt x="1488" y="3547"/>
                    <a:pt x="0" y="7013"/>
                    <a:pt x="0" y="10674"/>
                  </a:cubicBezTo>
                  <a:cubicBezTo>
                    <a:pt x="0" y="14335"/>
                    <a:pt x="1488" y="17801"/>
                    <a:pt x="4141" y="20893"/>
                  </a:cubicBezTo>
                  <a:cubicBezTo>
                    <a:pt x="4502" y="21314"/>
                    <a:pt x="5426" y="21474"/>
                    <a:pt x="6147" y="21241"/>
                  </a:cubicBezTo>
                  <a:lnTo>
                    <a:pt x="19255" y="16997"/>
                  </a:lnTo>
                  <a:cubicBezTo>
                    <a:pt x="20886" y="16469"/>
                    <a:pt x="21600" y="15377"/>
                    <a:pt x="21038" y="14369"/>
                  </a:cubicBezTo>
                  <a:cubicBezTo>
                    <a:pt x="20388" y="13202"/>
                    <a:pt x="20038" y="11961"/>
                    <a:pt x="20038" y="10674"/>
                  </a:cubicBezTo>
                  <a:close/>
                  <a:moveTo>
                    <a:pt x="20038" y="10674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4076" y="4063131"/>
              <a:ext cx="1434848" cy="1220880"/>
            </a:xfrm>
            <a:custGeom>
              <a:avLst/>
              <a:gdLst/>
              <a:ahLst/>
              <a:cxnLst/>
              <a:rect l="0" t="0" r="r" b="b"/>
              <a:pathLst>
                <a:path w="21458" h="21246">
                  <a:moveTo>
                    <a:pt x="8896" y="394"/>
                  </a:moveTo>
                  <a:lnTo>
                    <a:pt x="460" y="6064"/>
                  </a:lnTo>
                  <a:cubicBezTo>
                    <a:pt x="-5" y="6376"/>
                    <a:pt x="-142" y="7084"/>
                    <a:pt x="161" y="7600"/>
                  </a:cubicBezTo>
                  <a:cubicBezTo>
                    <a:pt x="4677" y="15274"/>
                    <a:pt x="12032" y="20504"/>
                    <a:pt x="20464" y="21243"/>
                  </a:cubicBezTo>
                  <a:cubicBezTo>
                    <a:pt x="21000" y="21290"/>
                    <a:pt x="21458" y="20799"/>
                    <a:pt x="21458" y="20174"/>
                  </a:cubicBezTo>
                  <a:lnTo>
                    <a:pt x="21458" y="8834"/>
                  </a:lnTo>
                  <a:cubicBezTo>
                    <a:pt x="21458" y="7431"/>
                    <a:pt x="20612" y="6234"/>
                    <a:pt x="19435" y="5931"/>
                  </a:cubicBezTo>
                  <a:cubicBezTo>
                    <a:pt x="16556" y="5187"/>
                    <a:pt x="14007" y="3428"/>
                    <a:pt x="12078" y="990"/>
                  </a:cubicBezTo>
                  <a:cubicBezTo>
                    <a:pt x="11258" y="-46"/>
                    <a:pt x="9944" y="-310"/>
                    <a:pt x="8896" y="394"/>
                  </a:cubicBezTo>
                  <a:close/>
                  <a:moveTo>
                    <a:pt x="8896" y="39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40522" y="2653456"/>
              <a:ext cx="911255" cy="1638747"/>
            </a:xfrm>
            <a:custGeom>
              <a:avLst/>
              <a:gdLst/>
              <a:ahLst/>
              <a:cxnLst/>
              <a:rect l="0" t="0" r="r" b="b"/>
              <a:pathLst>
                <a:path w="21228" h="21348">
                  <a:moveTo>
                    <a:pt x="1191" y="10674"/>
                  </a:moveTo>
                  <a:cubicBezTo>
                    <a:pt x="1191" y="11961"/>
                    <a:pt x="840" y="13202"/>
                    <a:pt x="190" y="14369"/>
                  </a:cubicBezTo>
                  <a:cubicBezTo>
                    <a:pt x="-372" y="15377"/>
                    <a:pt x="342" y="16469"/>
                    <a:pt x="1973" y="16997"/>
                  </a:cubicBezTo>
                  <a:lnTo>
                    <a:pt x="15081" y="21241"/>
                  </a:lnTo>
                  <a:cubicBezTo>
                    <a:pt x="15802" y="21474"/>
                    <a:pt x="16726" y="21314"/>
                    <a:pt x="17087" y="20893"/>
                  </a:cubicBezTo>
                  <a:cubicBezTo>
                    <a:pt x="19740" y="17801"/>
                    <a:pt x="21228" y="14335"/>
                    <a:pt x="21228" y="10674"/>
                  </a:cubicBezTo>
                  <a:cubicBezTo>
                    <a:pt x="21228" y="7013"/>
                    <a:pt x="19740" y="3547"/>
                    <a:pt x="17087" y="455"/>
                  </a:cubicBezTo>
                  <a:cubicBezTo>
                    <a:pt x="16726" y="34"/>
                    <a:pt x="15802" y="-126"/>
                    <a:pt x="15081" y="107"/>
                  </a:cubicBezTo>
                  <a:lnTo>
                    <a:pt x="1972" y="4351"/>
                  </a:lnTo>
                  <a:cubicBezTo>
                    <a:pt x="341" y="4878"/>
                    <a:pt x="-372" y="5971"/>
                    <a:pt x="189" y="6978"/>
                  </a:cubicBezTo>
                  <a:cubicBezTo>
                    <a:pt x="840" y="8145"/>
                    <a:pt x="1191" y="9386"/>
                    <a:pt x="1191" y="10674"/>
                  </a:cubicBezTo>
                  <a:close/>
                  <a:moveTo>
                    <a:pt x="1191" y="1067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4076" y="1666683"/>
              <a:ext cx="1434848" cy="1220880"/>
            </a:xfrm>
            <a:custGeom>
              <a:avLst/>
              <a:gdLst/>
              <a:ahLst/>
              <a:cxnLst/>
              <a:rect l="0" t="0" r="r" b="b"/>
              <a:pathLst>
                <a:path w="21458" h="21246">
                  <a:moveTo>
                    <a:pt x="21458" y="12411"/>
                  </a:moveTo>
                  <a:lnTo>
                    <a:pt x="21458" y="1072"/>
                  </a:lnTo>
                  <a:cubicBezTo>
                    <a:pt x="21458" y="447"/>
                    <a:pt x="21000" y="-44"/>
                    <a:pt x="20464" y="3"/>
                  </a:cubicBezTo>
                  <a:cubicBezTo>
                    <a:pt x="12032" y="742"/>
                    <a:pt x="4677" y="5972"/>
                    <a:pt x="161" y="13646"/>
                  </a:cubicBezTo>
                  <a:cubicBezTo>
                    <a:pt x="-142" y="14162"/>
                    <a:pt x="-5" y="14870"/>
                    <a:pt x="460" y="15182"/>
                  </a:cubicBezTo>
                  <a:lnTo>
                    <a:pt x="8896" y="20852"/>
                  </a:lnTo>
                  <a:cubicBezTo>
                    <a:pt x="9944" y="21556"/>
                    <a:pt x="11258" y="21292"/>
                    <a:pt x="12078" y="20256"/>
                  </a:cubicBezTo>
                  <a:cubicBezTo>
                    <a:pt x="14006" y="17818"/>
                    <a:pt x="16556" y="16059"/>
                    <a:pt x="19435" y="15315"/>
                  </a:cubicBezTo>
                  <a:cubicBezTo>
                    <a:pt x="20612" y="15011"/>
                    <a:pt x="21458" y="13814"/>
                    <a:pt x="21458" y="12411"/>
                  </a:cubicBezTo>
                  <a:close/>
                  <a:moveTo>
                    <a:pt x="21458" y="1241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087B1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49014" y="2854838"/>
              <a:ext cx="370931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02</a:t>
              </a:r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6802" y="4400649"/>
              <a:ext cx="724975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03</a:t>
              </a:r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54194" y="4939143"/>
              <a:ext cx="724975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04</a:t>
              </a: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3453" y="3863918"/>
              <a:ext cx="724975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05</a:t>
              </a: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5734" y="2294744"/>
              <a:ext cx="724975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06</a:t>
              </a: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0858" y="1822754"/>
              <a:ext cx="724975" cy="503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>
              <a:lvl1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  <a:sym typeface="Helvetica" charset="0"/>
                </a:rPr>
                <a:t>01</a:t>
              </a:r>
            </a:p>
          </p:txBody>
        </p:sp>
        <p:grpSp>
          <p:nvGrpSpPr>
            <p:cNvPr id="124" name="Group 305"/>
            <p:cNvGrpSpPr>
              <a:grpSpLocks/>
            </p:cNvGrpSpPr>
            <p:nvPr/>
          </p:nvGrpSpPr>
          <p:grpSpPr bwMode="auto">
            <a:xfrm>
              <a:off x="4641172" y="3202060"/>
              <a:ext cx="438580" cy="294844"/>
              <a:chOff x="0" y="0"/>
              <a:chExt cx="119" cy="80"/>
            </a:xfrm>
          </p:grpSpPr>
          <p:grpSp>
            <p:nvGrpSpPr>
              <p:cNvPr id="144" name="Group 301"/>
              <p:cNvGrpSpPr>
                <a:grpSpLocks/>
              </p:cNvGrpSpPr>
              <p:nvPr/>
            </p:nvGrpSpPr>
            <p:grpSpPr bwMode="auto">
              <a:xfrm>
                <a:off x="0" y="0"/>
                <a:ext cx="119" cy="80"/>
                <a:chOff x="0" y="0"/>
                <a:chExt cx="119" cy="80"/>
              </a:xfrm>
            </p:grpSpPr>
            <p:sp>
              <p:nvSpPr>
                <p:cNvPr id="14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0" y="16"/>
                  <a:ext cx="119" cy="64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87">
                      <a:moveTo>
                        <a:pt x="10895" y="14687"/>
                      </a:moveTo>
                      <a:cubicBezTo>
                        <a:pt x="10857" y="14741"/>
                        <a:pt x="10805" y="14741"/>
                        <a:pt x="10767" y="14687"/>
                      </a:cubicBezTo>
                      <a:lnTo>
                        <a:pt x="170" y="113"/>
                      </a:lnTo>
                      <a:cubicBezTo>
                        <a:pt x="138" y="70"/>
                        <a:pt x="96" y="62"/>
                        <a:pt x="59" y="94"/>
                      </a:cubicBezTo>
                      <a:cubicBezTo>
                        <a:pt x="23" y="129"/>
                        <a:pt x="0" y="196"/>
                        <a:pt x="0" y="269"/>
                      </a:cubicBezTo>
                      <a:lnTo>
                        <a:pt x="0" y="20873"/>
                      </a:lnTo>
                      <a:cubicBezTo>
                        <a:pt x="0" y="21305"/>
                        <a:pt x="187" y="21587"/>
                        <a:pt x="420" y="21587"/>
                      </a:cubicBezTo>
                      <a:lnTo>
                        <a:pt x="21181" y="21587"/>
                      </a:lnTo>
                      <a:cubicBezTo>
                        <a:pt x="21413" y="21587"/>
                        <a:pt x="21600" y="21305"/>
                        <a:pt x="21600" y="20873"/>
                      </a:cubicBezTo>
                      <a:lnTo>
                        <a:pt x="21600" y="199"/>
                      </a:lnTo>
                      <a:cubicBezTo>
                        <a:pt x="21600" y="124"/>
                        <a:pt x="21577" y="54"/>
                        <a:pt x="21541" y="22"/>
                      </a:cubicBezTo>
                      <a:cubicBezTo>
                        <a:pt x="21504" y="-13"/>
                        <a:pt x="21461" y="-5"/>
                        <a:pt x="21429" y="41"/>
                      </a:cubicBezTo>
                      <a:lnTo>
                        <a:pt x="10895" y="14687"/>
                      </a:lnTo>
                      <a:close/>
                      <a:moveTo>
                        <a:pt x="10895" y="14687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endParaRPr>
                </a:p>
              </p:txBody>
            </p:sp>
            <p:sp>
              <p:nvSpPr>
                <p:cNvPr id="14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0" y="0"/>
                  <a:ext cx="119" cy="4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84">
                      <a:moveTo>
                        <a:pt x="21600" y="1533"/>
                      </a:moveTo>
                      <a:lnTo>
                        <a:pt x="21600" y="1096"/>
                      </a:lnTo>
                      <a:cubicBezTo>
                        <a:pt x="21600" y="437"/>
                        <a:pt x="21413" y="0"/>
                        <a:pt x="21181" y="0"/>
                      </a:cubicBezTo>
                      <a:lnTo>
                        <a:pt x="418" y="0"/>
                      </a:lnTo>
                      <a:cubicBezTo>
                        <a:pt x="186" y="0"/>
                        <a:pt x="0" y="437"/>
                        <a:pt x="0" y="1096"/>
                      </a:cubicBezTo>
                      <a:lnTo>
                        <a:pt x="0" y="1648"/>
                      </a:lnTo>
                      <a:lnTo>
                        <a:pt x="10772" y="21534"/>
                      </a:lnTo>
                      <a:cubicBezTo>
                        <a:pt x="10807" y="21600"/>
                        <a:pt x="10854" y="21600"/>
                        <a:pt x="10890" y="21534"/>
                      </a:cubicBezTo>
                      <a:lnTo>
                        <a:pt x="21600" y="1533"/>
                      </a:lnTo>
                      <a:close/>
                      <a:moveTo>
                        <a:pt x="21600" y="1533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endParaRPr>
                </a:p>
              </p:txBody>
            </p:sp>
          </p:grpSp>
          <p:grpSp>
            <p:nvGrpSpPr>
              <p:cNvPr id="145" name="Group 304"/>
              <p:cNvGrpSpPr>
                <a:grpSpLocks/>
              </p:cNvGrpSpPr>
              <p:nvPr/>
            </p:nvGrpSpPr>
            <p:grpSpPr bwMode="auto">
              <a:xfrm>
                <a:off x="0" y="0"/>
                <a:ext cx="119" cy="80"/>
                <a:chOff x="0" y="0"/>
                <a:chExt cx="119" cy="80"/>
              </a:xfrm>
            </p:grpSpPr>
            <p:sp>
              <p:nvSpPr>
                <p:cNvPr id="14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0" y="16"/>
                  <a:ext cx="119" cy="64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579" h="21586">
                      <a:moveTo>
                        <a:pt x="11000" y="14580"/>
                      </a:moveTo>
                      <a:cubicBezTo>
                        <a:pt x="10963" y="14630"/>
                        <a:pt x="10911" y="14633"/>
                        <a:pt x="10873" y="14580"/>
                      </a:cubicBezTo>
                      <a:lnTo>
                        <a:pt x="295" y="114"/>
                      </a:lnTo>
                      <a:cubicBezTo>
                        <a:pt x="263" y="71"/>
                        <a:pt x="158" y="63"/>
                        <a:pt x="122" y="95"/>
                      </a:cubicBezTo>
                      <a:cubicBezTo>
                        <a:pt x="87" y="127"/>
                        <a:pt x="0" y="197"/>
                        <a:pt x="0" y="271"/>
                      </a:cubicBezTo>
                      <a:lnTo>
                        <a:pt x="0" y="20720"/>
                      </a:lnTo>
                      <a:cubicBezTo>
                        <a:pt x="0" y="21149"/>
                        <a:pt x="313" y="21586"/>
                        <a:pt x="544" y="21586"/>
                      </a:cubicBezTo>
                      <a:lnTo>
                        <a:pt x="21269" y="21586"/>
                      </a:lnTo>
                      <a:cubicBezTo>
                        <a:pt x="21499" y="21586"/>
                        <a:pt x="21561" y="21152"/>
                        <a:pt x="21561" y="20720"/>
                      </a:cubicBezTo>
                      <a:lnTo>
                        <a:pt x="21561" y="194"/>
                      </a:lnTo>
                      <a:cubicBezTo>
                        <a:pt x="21561" y="122"/>
                        <a:pt x="21600" y="53"/>
                        <a:pt x="21564" y="21"/>
                      </a:cubicBezTo>
                      <a:cubicBezTo>
                        <a:pt x="21528" y="-14"/>
                        <a:pt x="21516" y="-3"/>
                        <a:pt x="21484" y="42"/>
                      </a:cubicBezTo>
                      <a:lnTo>
                        <a:pt x="11000" y="14580"/>
                      </a:lnTo>
                      <a:close/>
                      <a:moveTo>
                        <a:pt x="11000" y="1458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endParaRPr>
                </a:p>
              </p:txBody>
            </p:sp>
            <p:sp>
              <p:nvSpPr>
                <p:cNvPr id="14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0" y="0"/>
                  <a:ext cx="119" cy="4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82">
                      <a:moveTo>
                        <a:pt x="21600" y="1315"/>
                      </a:moveTo>
                      <a:lnTo>
                        <a:pt x="21600" y="874"/>
                      </a:lnTo>
                      <a:cubicBezTo>
                        <a:pt x="21600" y="204"/>
                        <a:pt x="21535" y="0"/>
                        <a:pt x="21304" y="0"/>
                      </a:cubicBezTo>
                      <a:lnTo>
                        <a:pt x="542" y="0"/>
                      </a:lnTo>
                      <a:cubicBezTo>
                        <a:pt x="312" y="0"/>
                        <a:pt x="0" y="200"/>
                        <a:pt x="0" y="874"/>
                      </a:cubicBezTo>
                      <a:lnTo>
                        <a:pt x="0" y="1436"/>
                      </a:lnTo>
                      <a:lnTo>
                        <a:pt x="10836" y="21533"/>
                      </a:lnTo>
                      <a:cubicBezTo>
                        <a:pt x="10870" y="21600"/>
                        <a:pt x="10885" y="21596"/>
                        <a:pt x="10920" y="21533"/>
                      </a:cubicBezTo>
                      <a:lnTo>
                        <a:pt x="21600" y="1315"/>
                      </a:lnTo>
                      <a:close/>
                      <a:moveTo>
                        <a:pt x="21600" y="1315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endParaRPr>
                </a:p>
              </p:txBody>
            </p:sp>
          </p:grpSp>
        </p:grpSp>
        <p:grpSp>
          <p:nvGrpSpPr>
            <p:cNvPr id="125" name="Group 308"/>
            <p:cNvGrpSpPr>
              <a:grpSpLocks/>
            </p:cNvGrpSpPr>
            <p:nvPr/>
          </p:nvGrpSpPr>
          <p:grpSpPr bwMode="auto">
            <a:xfrm>
              <a:off x="6592866" y="4474054"/>
              <a:ext cx="390668" cy="368555"/>
              <a:chOff x="0" y="0"/>
              <a:chExt cx="106" cy="100"/>
            </a:xfrm>
          </p:grpSpPr>
          <p:sp>
            <p:nvSpPr>
              <p:cNvPr id="1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105" cy="100"/>
              </a:xfrm>
              <a:custGeom>
                <a:avLst/>
                <a:gdLst/>
                <a:ahLst/>
                <a:cxnLst/>
                <a:rect l="0" t="0" r="r" b="b"/>
                <a:pathLst>
                  <a:path w="21228" h="21270">
                    <a:moveTo>
                      <a:pt x="10110" y="443"/>
                    </a:moveTo>
                    <a:cubicBezTo>
                      <a:pt x="10387" y="-147"/>
                      <a:pt x="10841" y="-147"/>
                      <a:pt x="11118" y="443"/>
                    </a:cubicBezTo>
                    <a:lnTo>
                      <a:pt x="13561" y="5648"/>
                    </a:lnTo>
                    <a:cubicBezTo>
                      <a:pt x="13838" y="6238"/>
                      <a:pt x="14570" y="6797"/>
                      <a:pt x="15190" y="6892"/>
                    </a:cubicBezTo>
                    <a:lnTo>
                      <a:pt x="20654" y="7726"/>
                    </a:lnTo>
                    <a:cubicBezTo>
                      <a:pt x="21274" y="7821"/>
                      <a:pt x="21414" y="8274"/>
                      <a:pt x="20966" y="8733"/>
                    </a:cubicBezTo>
                    <a:lnTo>
                      <a:pt x="17010" y="12783"/>
                    </a:lnTo>
                    <a:cubicBezTo>
                      <a:pt x="16562" y="13243"/>
                      <a:pt x="16281" y="14148"/>
                      <a:pt x="16388" y="14797"/>
                    </a:cubicBezTo>
                    <a:lnTo>
                      <a:pt x="17321" y="20524"/>
                    </a:lnTo>
                    <a:cubicBezTo>
                      <a:pt x="17428" y="21172"/>
                      <a:pt x="17060" y="21453"/>
                      <a:pt x="16507" y="21146"/>
                    </a:cubicBezTo>
                    <a:lnTo>
                      <a:pt x="11621" y="18444"/>
                    </a:lnTo>
                    <a:cubicBezTo>
                      <a:pt x="11068" y="18137"/>
                      <a:pt x="10162" y="18137"/>
                      <a:pt x="9607" y="18444"/>
                    </a:cubicBezTo>
                    <a:lnTo>
                      <a:pt x="4718" y="21146"/>
                    </a:lnTo>
                    <a:cubicBezTo>
                      <a:pt x="4165" y="21453"/>
                      <a:pt x="3797" y="21172"/>
                      <a:pt x="3903" y="20524"/>
                    </a:cubicBezTo>
                    <a:lnTo>
                      <a:pt x="4837" y="14797"/>
                    </a:lnTo>
                    <a:cubicBezTo>
                      <a:pt x="4942" y="14150"/>
                      <a:pt x="4663" y="13243"/>
                      <a:pt x="4215" y="12783"/>
                    </a:cubicBezTo>
                    <a:lnTo>
                      <a:pt x="262" y="8733"/>
                    </a:lnTo>
                    <a:cubicBezTo>
                      <a:pt x="-186" y="8274"/>
                      <a:pt x="-46" y="7821"/>
                      <a:pt x="574" y="7726"/>
                    </a:cubicBezTo>
                    <a:lnTo>
                      <a:pt x="6035" y="6892"/>
                    </a:lnTo>
                    <a:cubicBezTo>
                      <a:pt x="6654" y="6797"/>
                      <a:pt x="7388" y="6238"/>
                      <a:pt x="7664" y="5648"/>
                    </a:cubicBezTo>
                    <a:lnTo>
                      <a:pt x="10110" y="443"/>
                    </a:lnTo>
                    <a:close/>
                    <a:moveTo>
                      <a:pt x="10110" y="443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1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106" cy="100"/>
              </a:xfrm>
              <a:custGeom>
                <a:avLst/>
                <a:gdLst/>
                <a:ahLst/>
                <a:cxnLst/>
                <a:rect l="0" t="0" r="r" b="b"/>
                <a:pathLst>
                  <a:path w="21276" h="21314">
                    <a:moveTo>
                      <a:pt x="10205" y="383"/>
                    </a:moveTo>
                    <a:cubicBezTo>
                      <a:pt x="10447" y="-127"/>
                      <a:pt x="10840" y="-127"/>
                      <a:pt x="11079" y="383"/>
                    </a:cubicBezTo>
                    <a:lnTo>
                      <a:pt x="13641" y="5839"/>
                    </a:lnTo>
                    <a:cubicBezTo>
                      <a:pt x="13881" y="6351"/>
                      <a:pt x="14516" y="6837"/>
                      <a:pt x="15054" y="6923"/>
                    </a:cubicBezTo>
                    <a:lnTo>
                      <a:pt x="20777" y="7800"/>
                    </a:lnTo>
                    <a:cubicBezTo>
                      <a:pt x="21316" y="7881"/>
                      <a:pt x="21438" y="8276"/>
                      <a:pt x="21048" y="8674"/>
                    </a:cubicBezTo>
                    <a:lnTo>
                      <a:pt x="16905" y="12923"/>
                    </a:lnTo>
                    <a:cubicBezTo>
                      <a:pt x="16516" y="13322"/>
                      <a:pt x="16271" y="14109"/>
                      <a:pt x="16364" y="14669"/>
                    </a:cubicBezTo>
                    <a:lnTo>
                      <a:pt x="17341" y="20664"/>
                    </a:lnTo>
                    <a:cubicBezTo>
                      <a:pt x="17435" y="21232"/>
                      <a:pt x="17115" y="21473"/>
                      <a:pt x="16634" y="21205"/>
                    </a:cubicBezTo>
                    <a:lnTo>
                      <a:pt x="11513" y="18375"/>
                    </a:lnTo>
                    <a:cubicBezTo>
                      <a:pt x="11034" y="18113"/>
                      <a:pt x="10246" y="18113"/>
                      <a:pt x="9765" y="18375"/>
                    </a:cubicBezTo>
                    <a:lnTo>
                      <a:pt x="4644" y="21205"/>
                    </a:lnTo>
                    <a:cubicBezTo>
                      <a:pt x="4162" y="21473"/>
                      <a:pt x="3846" y="21232"/>
                      <a:pt x="3935" y="20664"/>
                    </a:cubicBezTo>
                    <a:lnTo>
                      <a:pt x="4912" y="14669"/>
                    </a:lnTo>
                    <a:cubicBezTo>
                      <a:pt x="5005" y="14109"/>
                      <a:pt x="4760" y="13322"/>
                      <a:pt x="4371" y="12923"/>
                    </a:cubicBezTo>
                    <a:lnTo>
                      <a:pt x="228" y="8674"/>
                    </a:lnTo>
                    <a:cubicBezTo>
                      <a:pt x="-162" y="8276"/>
                      <a:pt x="-38" y="7881"/>
                      <a:pt x="499" y="7800"/>
                    </a:cubicBezTo>
                    <a:lnTo>
                      <a:pt x="6224" y="6923"/>
                    </a:lnTo>
                    <a:cubicBezTo>
                      <a:pt x="6761" y="6837"/>
                      <a:pt x="7397" y="6351"/>
                      <a:pt x="7639" y="5839"/>
                    </a:cubicBezTo>
                    <a:lnTo>
                      <a:pt x="10205" y="383"/>
                    </a:lnTo>
                    <a:close/>
                    <a:moveTo>
                      <a:pt x="10205" y="383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4678" y="2106830"/>
              <a:ext cx="342755" cy="39066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799" y="0"/>
                  </a:moveTo>
                  <a:cubicBezTo>
                    <a:pt x="4837" y="0"/>
                    <a:pt x="0" y="3675"/>
                    <a:pt x="0" y="8204"/>
                  </a:cubicBezTo>
                  <a:cubicBezTo>
                    <a:pt x="0" y="12732"/>
                    <a:pt x="4839" y="16406"/>
                    <a:pt x="10799" y="16406"/>
                  </a:cubicBezTo>
                  <a:cubicBezTo>
                    <a:pt x="11545" y="16406"/>
                    <a:pt x="12303" y="16445"/>
                    <a:pt x="12977" y="16242"/>
                  </a:cubicBezTo>
                  <a:cubicBezTo>
                    <a:pt x="16813" y="15065"/>
                    <a:pt x="13917" y="21600"/>
                    <a:pt x="13917" y="21600"/>
                  </a:cubicBezTo>
                  <a:cubicBezTo>
                    <a:pt x="13917" y="21600"/>
                    <a:pt x="18464" y="17568"/>
                    <a:pt x="20469" y="13407"/>
                  </a:cubicBezTo>
                  <a:cubicBezTo>
                    <a:pt x="21271" y="11746"/>
                    <a:pt x="21600" y="9964"/>
                    <a:pt x="21600" y="8202"/>
                  </a:cubicBezTo>
                  <a:cubicBezTo>
                    <a:pt x="21600" y="3675"/>
                    <a:pt x="16767" y="0"/>
                    <a:pt x="10799" y="0"/>
                  </a:cubicBezTo>
                  <a:close/>
                  <a:moveTo>
                    <a:pt x="6027" y="10335"/>
                  </a:moveTo>
                  <a:cubicBezTo>
                    <a:pt x="5129" y="10335"/>
                    <a:pt x="4400" y="9699"/>
                    <a:pt x="4400" y="8915"/>
                  </a:cubicBezTo>
                  <a:cubicBezTo>
                    <a:pt x="4400" y="8133"/>
                    <a:pt x="5129" y="7498"/>
                    <a:pt x="6027" y="7498"/>
                  </a:cubicBezTo>
                  <a:cubicBezTo>
                    <a:pt x="6922" y="7498"/>
                    <a:pt x="7653" y="8133"/>
                    <a:pt x="7653" y="8915"/>
                  </a:cubicBezTo>
                  <a:cubicBezTo>
                    <a:pt x="7653" y="9699"/>
                    <a:pt x="6922" y="10335"/>
                    <a:pt x="6027" y="10335"/>
                  </a:cubicBezTo>
                  <a:close/>
                  <a:moveTo>
                    <a:pt x="10805" y="10335"/>
                  </a:moveTo>
                  <a:cubicBezTo>
                    <a:pt x="9907" y="10335"/>
                    <a:pt x="9180" y="9699"/>
                    <a:pt x="9180" y="8915"/>
                  </a:cubicBezTo>
                  <a:cubicBezTo>
                    <a:pt x="9180" y="8133"/>
                    <a:pt x="9907" y="7498"/>
                    <a:pt x="10805" y="7498"/>
                  </a:cubicBezTo>
                  <a:cubicBezTo>
                    <a:pt x="11706" y="7498"/>
                    <a:pt x="12435" y="8133"/>
                    <a:pt x="12435" y="8915"/>
                  </a:cubicBezTo>
                  <a:cubicBezTo>
                    <a:pt x="12435" y="9699"/>
                    <a:pt x="11706" y="10335"/>
                    <a:pt x="10805" y="10335"/>
                  </a:cubicBezTo>
                  <a:close/>
                  <a:moveTo>
                    <a:pt x="15586" y="10335"/>
                  </a:moveTo>
                  <a:cubicBezTo>
                    <a:pt x="14683" y="10335"/>
                    <a:pt x="13961" y="9699"/>
                    <a:pt x="13961" y="8915"/>
                  </a:cubicBezTo>
                  <a:cubicBezTo>
                    <a:pt x="13961" y="8133"/>
                    <a:pt x="14683" y="7498"/>
                    <a:pt x="15586" y="7498"/>
                  </a:cubicBezTo>
                  <a:cubicBezTo>
                    <a:pt x="16480" y="7498"/>
                    <a:pt x="17213" y="8133"/>
                    <a:pt x="17213" y="8915"/>
                  </a:cubicBezTo>
                  <a:cubicBezTo>
                    <a:pt x="17213" y="9699"/>
                    <a:pt x="16482" y="10335"/>
                    <a:pt x="15586" y="10335"/>
                  </a:cubicBezTo>
                  <a:close/>
                  <a:moveTo>
                    <a:pt x="15586" y="10335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5823" y="3372700"/>
              <a:ext cx="405410" cy="353812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8283" y="14040"/>
                  </a:moveTo>
                  <a:cubicBezTo>
                    <a:pt x="17285" y="14040"/>
                    <a:pt x="16388" y="14547"/>
                    <a:pt x="15780" y="15344"/>
                  </a:cubicBezTo>
                  <a:lnTo>
                    <a:pt x="10659" y="12273"/>
                  </a:lnTo>
                  <a:cubicBezTo>
                    <a:pt x="10869" y="11610"/>
                    <a:pt x="10989" y="10898"/>
                    <a:pt x="10989" y="10153"/>
                  </a:cubicBezTo>
                  <a:cubicBezTo>
                    <a:pt x="10989" y="9282"/>
                    <a:pt x="10833" y="8453"/>
                    <a:pt x="10551" y="7701"/>
                  </a:cubicBezTo>
                  <a:lnTo>
                    <a:pt x="14544" y="4967"/>
                  </a:lnTo>
                  <a:cubicBezTo>
                    <a:pt x="14970" y="5368"/>
                    <a:pt x="15508" y="5618"/>
                    <a:pt x="16102" y="5618"/>
                  </a:cubicBezTo>
                  <a:cubicBezTo>
                    <a:pt x="17465" y="5618"/>
                    <a:pt x="18566" y="4362"/>
                    <a:pt x="18566" y="2807"/>
                  </a:cubicBezTo>
                  <a:cubicBezTo>
                    <a:pt x="18566" y="1259"/>
                    <a:pt x="17465" y="0"/>
                    <a:pt x="16102" y="0"/>
                  </a:cubicBezTo>
                  <a:cubicBezTo>
                    <a:pt x="14743" y="0"/>
                    <a:pt x="13640" y="1259"/>
                    <a:pt x="13640" y="2807"/>
                  </a:cubicBezTo>
                  <a:cubicBezTo>
                    <a:pt x="13640" y="3051"/>
                    <a:pt x="13676" y="3283"/>
                    <a:pt x="13726" y="3508"/>
                  </a:cubicBezTo>
                  <a:lnTo>
                    <a:pt x="9768" y="6219"/>
                  </a:lnTo>
                  <a:cubicBezTo>
                    <a:pt x="8760" y="4797"/>
                    <a:pt x="7221" y="3888"/>
                    <a:pt x="5495" y="3888"/>
                  </a:cubicBezTo>
                  <a:cubicBezTo>
                    <a:pt x="2459" y="3888"/>
                    <a:pt x="0" y="6693"/>
                    <a:pt x="0" y="10151"/>
                  </a:cubicBezTo>
                  <a:cubicBezTo>
                    <a:pt x="0" y="13609"/>
                    <a:pt x="2459" y="16414"/>
                    <a:pt x="5495" y="16414"/>
                  </a:cubicBezTo>
                  <a:cubicBezTo>
                    <a:pt x="7332" y="16414"/>
                    <a:pt x="8954" y="15381"/>
                    <a:pt x="9952" y="13801"/>
                  </a:cubicBezTo>
                  <a:lnTo>
                    <a:pt x="15073" y="16872"/>
                  </a:lnTo>
                  <a:cubicBezTo>
                    <a:pt x="15004" y="17175"/>
                    <a:pt x="14964" y="17493"/>
                    <a:pt x="14964" y="17819"/>
                  </a:cubicBezTo>
                  <a:cubicBezTo>
                    <a:pt x="14964" y="19906"/>
                    <a:pt x="16453" y="21600"/>
                    <a:pt x="18283" y="21600"/>
                  </a:cubicBezTo>
                  <a:cubicBezTo>
                    <a:pt x="20113" y="21600"/>
                    <a:pt x="21598" y="19906"/>
                    <a:pt x="21598" y="17819"/>
                  </a:cubicBezTo>
                  <a:cubicBezTo>
                    <a:pt x="21600" y="15735"/>
                    <a:pt x="20113" y="14040"/>
                    <a:pt x="18283" y="14040"/>
                  </a:cubicBezTo>
                  <a:close/>
                  <a:moveTo>
                    <a:pt x="18283" y="14040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128" name="Group 314"/>
            <p:cNvGrpSpPr>
              <a:grpSpLocks/>
            </p:cNvGrpSpPr>
            <p:nvPr/>
          </p:nvGrpSpPr>
          <p:grpSpPr bwMode="auto">
            <a:xfrm>
              <a:off x="5417462" y="2031756"/>
              <a:ext cx="482807" cy="364868"/>
              <a:chOff x="0" y="0"/>
              <a:chExt cx="131" cy="99"/>
            </a:xfrm>
          </p:grpSpPr>
          <p:sp>
            <p:nvSpPr>
              <p:cNvPr id="1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131" cy="99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0400" y="3483"/>
                    </a:moveTo>
                    <a:lnTo>
                      <a:pt x="15052" y="3483"/>
                    </a:lnTo>
                    <a:lnTo>
                      <a:pt x="14388" y="1347"/>
                    </a:lnTo>
                    <a:cubicBezTo>
                      <a:pt x="14165" y="661"/>
                      <a:pt x="13519" y="0"/>
                      <a:pt x="12955" y="0"/>
                    </a:cubicBezTo>
                    <a:lnTo>
                      <a:pt x="8845" y="0"/>
                    </a:lnTo>
                    <a:cubicBezTo>
                      <a:pt x="8280" y="0"/>
                      <a:pt x="7635" y="661"/>
                      <a:pt x="7413" y="1347"/>
                    </a:cubicBezTo>
                    <a:lnTo>
                      <a:pt x="6749" y="3483"/>
                    </a:lnTo>
                    <a:lnTo>
                      <a:pt x="1389" y="3483"/>
                    </a:lnTo>
                    <a:cubicBezTo>
                      <a:pt x="821" y="3483"/>
                      <a:pt x="0" y="3978"/>
                      <a:pt x="0" y="4728"/>
                    </a:cubicBezTo>
                    <a:lnTo>
                      <a:pt x="0" y="20125"/>
                    </a:lnTo>
                    <a:cubicBezTo>
                      <a:pt x="0" y="20876"/>
                      <a:pt x="822" y="21600"/>
                      <a:pt x="1389" y="21600"/>
                    </a:cubicBezTo>
                    <a:lnTo>
                      <a:pt x="20400" y="21600"/>
                    </a:lnTo>
                    <a:cubicBezTo>
                      <a:pt x="20966" y="21600"/>
                      <a:pt x="21600" y="20875"/>
                      <a:pt x="21600" y="20125"/>
                    </a:cubicBezTo>
                    <a:lnTo>
                      <a:pt x="21600" y="4728"/>
                    </a:lnTo>
                    <a:cubicBezTo>
                      <a:pt x="21600" y="3978"/>
                      <a:pt x="20968" y="3483"/>
                      <a:pt x="20400" y="3483"/>
                    </a:cubicBezTo>
                    <a:close/>
                    <a:moveTo>
                      <a:pt x="10938" y="18858"/>
                    </a:moveTo>
                    <a:cubicBezTo>
                      <a:pt x="8100" y="18858"/>
                      <a:pt x="5798" y="15813"/>
                      <a:pt x="5798" y="12057"/>
                    </a:cubicBezTo>
                    <a:cubicBezTo>
                      <a:pt x="5798" y="8302"/>
                      <a:pt x="8100" y="5259"/>
                      <a:pt x="10938" y="5259"/>
                    </a:cubicBezTo>
                    <a:cubicBezTo>
                      <a:pt x="13776" y="5259"/>
                      <a:pt x="16076" y="8302"/>
                      <a:pt x="16076" y="12057"/>
                    </a:cubicBezTo>
                    <a:cubicBezTo>
                      <a:pt x="16076" y="15813"/>
                      <a:pt x="13776" y="18858"/>
                      <a:pt x="10938" y="18858"/>
                    </a:cubicBezTo>
                    <a:close/>
                    <a:moveTo>
                      <a:pt x="10938" y="18858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1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" y="32"/>
                <a:ext cx="40" cy="40"/>
              </a:xfrm>
              <a:custGeom>
                <a:avLst/>
                <a:gdLst/>
                <a:ahLst/>
                <a:cxnLst/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grpSp>
          <p:nvGrpSpPr>
            <p:cNvPr id="129" name="Group 317"/>
            <p:cNvGrpSpPr>
              <a:grpSpLocks/>
            </p:cNvGrpSpPr>
            <p:nvPr/>
          </p:nvGrpSpPr>
          <p:grpSpPr bwMode="auto">
            <a:xfrm>
              <a:off x="5296429" y="4380703"/>
              <a:ext cx="335384" cy="368555"/>
              <a:chOff x="0" y="0"/>
              <a:chExt cx="91" cy="100"/>
            </a:xfrm>
          </p:grpSpPr>
          <p:sp>
            <p:nvSpPr>
              <p:cNvPr id="1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" y="0"/>
                <a:ext cx="51" cy="51"/>
              </a:xfrm>
              <a:custGeom>
                <a:avLst/>
                <a:gdLst/>
                <a:ahLst/>
                <a:cxnLst/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1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47"/>
                <a:ext cx="91" cy="5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6561" y="0"/>
                    </a:moveTo>
                    <a:lnTo>
                      <a:pt x="16447" y="0"/>
                    </a:lnTo>
                    <a:cubicBezTo>
                      <a:pt x="15090" y="2774"/>
                      <a:pt x="13062" y="4537"/>
                      <a:pt x="10798" y="4537"/>
                    </a:cubicBezTo>
                    <a:cubicBezTo>
                      <a:pt x="8534" y="4537"/>
                      <a:pt x="6507" y="2774"/>
                      <a:pt x="5149" y="0"/>
                    </a:cubicBezTo>
                    <a:lnTo>
                      <a:pt x="5035" y="0"/>
                    </a:lnTo>
                    <a:cubicBezTo>
                      <a:pt x="2266" y="0"/>
                      <a:pt x="0" y="3923"/>
                      <a:pt x="0" y="8717"/>
                    </a:cubicBezTo>
                    <a:lnTo>
                      <a:pt x="0" y="21600"/>
                    </a:lnTo>
                    <a:lnTo>
                      <a:pt x="3721" y="21600"/>
                    </a:lnTo>
                    <a:lnTo>
                      <a:pt x="3721" y="14426"/>
                    </a:lnTo>
                    <a:cubicBezTo>
                      <a:pt x="3721" y="13904"/>
                      <a:pt x="3967" y="13477"/>
                      <a:pt x="4269" y="13477"/>
                    </a:cubicBezTo>
                    <a:cubicBezTo>
                      <a:pt x="4570" y="13477"/>
                      <a:pt x="4817" y="13904"/>
                      <a:pt x="4817" y="14426"/>
                    </a:cubicBezTo>
                    <a:lnTo>
                      <a:pt x="4817" y="21600"/>
                    </a:lnTo>
                    <a:lnTo>
                      <a:pt x="16783" y="21600"/>
                    </a:lnTo>
                    <a:lnTo>
                      <a:pt x="16783" y="14426"/>
                    </a:lnTo>
                    <a:cubicBezTo>
                      <a:pt x="16783" y="13904"/>
                      <a:pt x="17030" y="13477"/>
                      <a:pt x="17331" y="13477"/>
                    </a:cubicBezTo>
                    <a:cubicBezTo>
                      <a:pt x="17633" y="13477"/>
                      <a:pt x="17879" y="13904"/>
                      <a:pt x="17879" y="14426"/>
                    </a:cubicBezTo>
                    <a:lnTo>
                      <a:pt x="17879" y="21600"/>
                    </a:lnTo>
                    <a:lnTo>
                      <a:pt x="21600" y="21600"/>
                    </a:lnTo>
                    <a:lnTo>
                      <a:pt x="21600" y="8717"/>
                    </a:lnTo>
                    <a:cubicBezTo>
                      <a:pt x="21596" y="3923"/>
                      <a:pt x="19330" y="0"/>
                      <a:pt x="16561" y="0"/>
                    </a:cubicBezTo>
                    <a:close/>
                    <a:moveTo>
                      <a:pt x="16561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</p:grpSp>
      <p:sp>
        <p:nvSpPr>
          <p:cNvPr id="80" name="出自【趣你的PPT】(微信:qunideppt)：最优质的PPT资源库"/>
          <p:cNvSpPr txBox="1"/>
          <p:nvPr/>
        </p:nvSpPr>
        <p:spPr>
          <a:xfrm>
            <a:off x="5317704" y="352460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1463106" y="2304670"/>
            <a:ext cx="2480213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1578701" y="3333512"/>
            <a:ext cx="2418509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id-ID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02.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1463106" y="3599991"/>
            <a:ext cx="2534104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1524811" y="4828027"/>
            <a:ext cx="2472399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1463106" y="2038961"/>
            <a:ext cx="2480213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01.</a:t>
            </a:r>
            <a:r>
              <a:rPr lang="zh-CN" altLang="en-US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1578701" y="4528673"/>
            <a:ext cx="2418509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pPr algn="r"/>
            <a:r>
              <a:rPr lang="id-ID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3</a:t>
            </a:r>
            <a:r>
              <a:rPr lang="id-ID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8248682" y="2304670"/>
            <a:ext cx="2480213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8248682" y="2038961"/>
            <a:ext cx="2480213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4</a:t>
            </a:r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103" name="出自【趣你的PPT】(微信:qunideppt)：最优质的PPT资源库"/>
          <p:cNvSpPr txBox="1"/>
          <p:nvPr/>
        </p:nvSpPr>
        <p:spPr>
          <a:xfrm>
            <a:off x="8248682" y="3599991"/>
            <a:ext cx="2480213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104" name="出自【趣你的PPT】(微信:qunideppt)：最优质的PPT资源库"/>
          <p:cNvSpPr txBox="1"/>
          <p:nvPr/>
        </p:nvSpPr>
        <p:spPr>
          <a:xfrm>
            <a:off x="8248682" y="3334282"/>
            <a:ext cx="2480213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5</a:t>
            </a:r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8248682" y="4972337"/>
            <a:ext cx="2480213" cy="615519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106" name="出自【趣你的PPT】(微信:qunideppt)：最优质的PPT资源库"/>
          <p:cNvSpPr txBox="1"/>
          <p:nvPr/>
        </p:nvSpPr>
        <p:spPr>
          <a:xfrm>
            <a:off x="8248682" y="4706628"/>
            <a:ext cx="2480213" cy="430853"/>
          </a:xfrm>
          <a:prstGeom prst="rect">
            <a:avLst/>
          </a:prstGeom>
          <a:noFill/>
        </p:spPr>
        <p:txBody>
          <a:bodyPr wrap="square" lIns="182843" tIns="91423" rIns="182843" bIns="91423" rtlCol="0">
            <a:spAutoFit/>
          </a:bodyPr>
          <a:lstStyle/>
          <a:p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6</a:t>
            </a:r>
            <a:r>
              <a:rPr lang="id-ID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rPr>
              <a:t>标题</a:t>
            </a:r>
            <a:endParaRPr lang="en-US" altLang="zh-CN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31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/>
          <p:nvPr/>
        </p:nvSpPr>
        <p:spPr bwMode="auto">
          <a:xfrm>
            <a:off x="3262648" y="1683657"/>
            <a:ext cx="660461" cy="1131517"/>
          </a:xfrm>
          <a:custGeom>
            <a:avLst/>
            <a:gdLst>
              <a:gd name="T0" fmla="*/ 0 w 673"/>
              <a:gd name="T1" fmla="*/ 1153 h 1153"/>
              <a:gd name="T2" fmla="*/ 0 w 673"/>
              <a:gd name="T3" fmla="*/ 0 h 1153"/>
              <a:gd name="T4" fmla="*/ 673 w 673"/>
              <a:gd name="T5" fmla="*/ 761 h 1153"/>
              <a:gd name="T6" fmla="*/ 0 w 673"/>
              <a:gd name="T7" fmla="*/ 1153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3" h="1153">
                <a:moveTo>
                  <a:pt x="0" y="1153"/>
                </a:moveTo>
                <a:lnTo>
                  <a:pt x="0" y="0"/>
                </a:lnTo>
                <a:lnTo>
                  <a:pt x="673" y="761"/>
                </a:lnTo>
                <a:lnTo>
                  <a:pt x="0" y="115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>
            <a:off x="1701293" y="3365721"/>
            <a:ext cx="1549580" cy="1492661"/>
          </a:xfrm>
          <a:custGeom>
            <a:avLst/>
            <a:gdLst>
              <a:gd name="T0" fmla="*/ 340 w 1579"/>
              <a:gd name="T1" fmla="*/ 0 h 1521"/>
              <a:gd name="T2" fmla="*/ 0 w 1579"/>
              <a:gd name="T3" fmla="*/ 466 h 1521"/>
              <a:gd name="T4" fmla="*/ 1579 w 1579"/>
              <a:gd name="T5" fmla="*/ 1521 h 1521"/>
              <a:gd name="T6" fmla="*/ 1579 w 1579"/>
              <a:gd name="T7" fmla="*/ 829 h 1521"/>
              <a:gd name="T8" fmla="*/ 340 w 1579"/>
              <a:gd name="T9" fmla="*/ 0 h 1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9" h="1521">
                <a:moveTo>
                  <a:pt x="340" y="0"/>
                </a:moveTo>
                <a:lnTo>
                  <a:pt x="0" y="466"/>
                </a:lnTo>
                <a:lnTo>
                  <a:pt x="1579" y="1521"/>
                </a:lnTo>
                <a:lnTo>
                  <a:pt x="1579" y="829"/>
                </a:lnTo>
                <a:lnTo>
                  <a:pt x="3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出自【趣你的PPT】(微信:qunideppt)：最优质的PPT资源库"/>
          <p:cNvSpPr/>
          <p:nvPr/>
        </p:nvSpPr>
        <p:spPr bwMode="auto">
          <a:xfrm>
            <a:off x="3250871" y="3330392"/>
            <a:ext cx="1878337" cy="1527990"/>
          </a:xfrm>
          <a:custGeom>
            <a:avLst/>
            <a:gdLst>
              <a:gd name="T0" fmla="*/ 0 w 1914"/>
              <a:gd name="T1" fmla="*/ 865 h 1557"/>
              <a:gd name="T2" fmla="*/ 0 w 1914"/>
              <a:gd name="T3" fmla="*/ 1557 h 1557"/>
              <a:gd name="T4" fmla="*/ 1914 w 1914"/>
              <a:gd name="T5" fmla="*/ 478 h 1557"/>
              <a:gd name="T6" fmla="*/ 1486 w 1914"/>
              <a:gd name="T7" fmla="*/ 0 h 1557"/>
              <a:gd name="T8" fmla="*/ 0 w 1914"/>
              <a:gd name="T9" fmla="*/ 865 h 1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4" h="1557">
                <a:moveTo>
                  <a:pt x="0" y="865"/>
                </a:moveTo>
                <a:lnTo>
                  <a:pt x="0" y="1557"/>
                </a:lnTo>
                <a:lnTo>
                  <a:pt x="1914" y="478"/>
                </a:lnTo>
                <a:lnTo>
                  <a:pt x="1486" y="0"/>
                </a:lnTo>
                <a:lnTo>
                  <a:pt x="0" y="8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2126043" y="2915273"/>
            <a:ext cx="1141331" cy="1102076"/>
          </a:xfrm>
          <a:custGeom>
            <a:avLst/>
            <a:gdLst>
              <a:gd name="T0" fmla="*/ 254 w 1163"/>
              <a:gd name="T1" fmla="*/ 0 h 1123"/>
              <a:gd name="T2" fmla="*/ 0 w 1163"/>
              <a:gd name="T3" fmla="*/ 347 h 1123"/>
              <a:gd name="T4" fmla="*/ 1163 w 1163"/>
              <a:gd name="T5" fmla="*/ 1123 h 1123"/>
              <a:gd name="T6" fmla="*/ 1163 w 1163"/>
              <a:gd name="T7" fmla="*/ 609 h 1123"/>
              <a:gd name="T8" fmla="*/ 254 w 1163"/>
              <a:gd name="T9" fmla="*/ 0 h 1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63" h="1123">
                <a:moveTo>
                  <a:pt x="254" y="0"/>
                </a:moveTo>
                <a:lnTo>
                  <a:pt x="0" y="347"/>
                </a:lnTo>
                <a:lnTo>
                  <a:pt x="1163" y="1123"/>
                </a:lnTo>
                <a:lnTo>
                  <a:pt x="1163" y="609"/>
                </a:lnTo>
                <a:lnTo>
                  <a:pt x="25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出自【趣你的PPT】(微信:qunideppt)：最优质的PPT资源库"/>
          <p:cNvSpPr/>
          <p:nvPr/>
        </p:nvSpPr>
        <p:spPr bwMode="auto">
          <a:xfrm>
            <a:off x="3258722" y="2887795"/>
            <a:ext cx="1377841" cy="1125629"/>
          </a:xfrm>
          <a:custGeom>
            <a:avLst/>
            <a:gdLst>
              <a:gd name="T0" fmla="*/ 0 w 1404"/>
              <a:gd name="T1" fmla="*/ 633 h 1147"/>
              <a:gd name="T2" fmla="*/ 0 w 1404"/>
              <a:gd name="T3" fmla="*/ 1147 h 1147"/>
              <a:gd name="T4" fmla="*/ 1404 w 1404"/>
              <a:gd name="T5" fmla="*/ 357 h 1147"/>
              <a:gd name="T6" fmla="*/ 1083 w 1404"/>
              <a:gd name="T7" fmla="*/ 0 h 1147"/>
              <a:gd name="T8" fmla="*/ 0 w 1404"/>
              <a:gd name="T9" fmla="*/ 633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4" h="1147">
                <a:moveTo>
                  <a:pt x="0" y="633"/>
                </a:moveTo>
                <a:lnTo>
                  <a:pt x="0" y="1147"/>
                </a:lnTo>
                <a:lnTo>
                  <a:pt x="1404" y="357"/>
                </a:lnTo>
                <a:lnTo>
                  <a:pt x="1083" y="0"/>
                </a:lnTo>
                <a:lnTo>
                  <a:pt x="0" y="6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出自【趣你的PPT】(微信:qunideppt)：最优质的PPT资源库"/>
          <p:cNvSpPr/>
          <p:nvPr/>
        </p:nvSpPr>
        <p:spPr bwMode="auto">
          <a:xfrm>
            <a:off x="2447132" y="2552167"/>
            <a:ext cx="813555" cy="784113"/>
          </a:xfrm>
          <a:custGeom>
            <a:avLst/>
            <a:gdLst>
              <a:gd name="T0" fmla="*/ 183 w 829"/>
              <a:gd name="T1" fmla="*/ 0 h 799"/>
              <a:gd name="T2" fmla="*/ 0 w 829"/>
              <a:gd name="T3" fmla="*/ 248 h 799"/>
              <a:gd name="T4" fmla="*/ 829 w 829"/>
              <a:gd name="T5" fmla="*/ 799 h 799"/>
              <a:gd name="T6" fmla="*/ 829 w 829"/>
              <a:gd name="T7" fmla="*/ 432 h 799"/>
              <a:gd name="T8" fmla="*/ 183 w 829"/>
              <a:gd name="T9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9" h="799">
                <a:moveTo>
                  <a:pt x="183" y="0"/>
                </a:moveTo>
                <a:lnTo>
                  <a:pt x="0" y="248"/>
                </a:lnTo>
                <a:lnTo>
                  <a:pt x="829" y="799"/>
                </a:lnTo>
                <a:lnTo>
                  <a:pt x="829" y="432"/>
                </a:lnTo>
                <a:lnTo>
                  <a:pt x="18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出自【趣你的PPT】(微信:qunideppt)：最优质的PPT资源库"/>
          <p:cNvSpPr/>
          <p:nvPr/>
        </p:nvSpPr>
        <p:spPr bwMode="auto">
          <a:xfrm>
            <a:off x="3260686" y="2536465"/>
            <a:ext cx="976461" cy="799815"/>
          </a:xfrm>
          <a:custGeom>
            <a:avLst/>
            <a:gdLst>
              <a:gd name="T0" fmla="*/ 0 w 995"/>
              <a:gd name="T1" fmla="*/ 448 h 815"/>
              <a:gd name="T2" fmla="*/ 0 w 995"/>
              <a:gd name="T3" fmla="*/ 815 h 815"/>
              <a:gd name="T4" fmla="*/ 995 w 995"/>
              <a:gd name="T5" fmla="*/ 256 h 815"/>
              <a:gd name="T6" fmla="*/ 767 w 995"/>
              <a:gd name="T7" fmla="*/ 0 h 815"/>
              <a:gd name="T8" fmla="*/ 0 w 995"/>
              <a:gd name="T9" fmla="*/ 448 h 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815">
                <a:moveTo>
                  <a:pt x="0" y="448"/>
                </a:moveTo>
                <a:lnTo>
                  <a:pt x="0" y="815"/>
                </a:lnTo>
                <a:lnTo>
                  <a:pt x="995" y="256"/>
                </a:lnTo>
                <a:lnTo>
                  <a:pt x="767" y="0"/>
                </a:lnTo>
                <a:lnTo>
                  <a:pt x="0" y="4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出自【趣你的PPT】(微信:qunideppt)：最优质的PPT资源库"/>
          <p:cNvSpPr/>
          <p:nvPr/>
        </p:nvSpPr>
        <p:spPr bwMode="auto">
          <a:xfrm>
            <a:off x="1180186" y="3946691"/>
            <a:ext cx="2074611" cy="1972549"/>
          </a:xfrm>
          <a:custGeom>
            <a:avLst/>
            <a:gdLst>
              <a:gd name="T0" fmla="*/ 437 w 2114"/>
              <a:gd name="T1" fmla="*/ 0 h 2010"/>
              <a:gd name="T2" fmla="*/ 0 w 2114"/>
              <a:gd name="T3" fmla="*/ 599 h 2010"/>
              <a:gd name="T4" fmla="*/ 2114 w 2114"/>
              <a:gd name="T5" fmla="*/ 2010 h 2010"/>
              <a:gd name="T6" fmla="*/ 2114 w 2114"/>
              <a:gd name="T7" fmla="*/ 1125 h 2010"/>
              <a:gd name="T8" fmla="*/ 437 w 2114"/>
              <a:gd name="T9" fmla="*/ 0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4" h="2010">
                <a:moveTo>
                  <a:pt x="437" y="0"/>
                </a:moveTo>
                <a:lnTo>
                  <a:pt x="0" y="599"/>
                </a:lnTo>
                <a:lnTo>
                  <a:pt x="2114" y="2010"/>
                </a:lnTo>
                <a:lnTo>
                  <a:pt x="2114" y="1125"/>
                </a:lnTo>
                <a:lnTo>
                  <a:pt x="4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>
            <a:off x="3254797" y="3903511"/>
            <a:ext cx="2505432" cy="2015729"/>
          </a:xfrm>
          <a:custGeom>
            <a:avLst/>
            <a:gdLst>
              <a:gd name="T0" fmla="*/ 0 w 2553"/>
              <a:gd name="T1" fmla="*/ 1169 h 2054"/>
              <a:gd name="T2" fmla="*/ 0 w 2553"/>
              <a:gd name="T3" fmla="*/ 2054 h 2054"/>
              <a:gd name="T4" fmla="*/ 2553 w 2553"/>
              <a:gd name="T5" fmla="*/ 617 h 2054"/>
              <a:gd name="T6" fmla="*/ 2004 w 2553"/>
              <a:gd name="T7" fmla="*/ 0 h 2054"/>
              <a:gd name="T8" fmla="*/ 0 w 2553"/>
              <a:gd name="T9" fmla="*/ 1169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53" h="2054">
                <a:moveTo>
                  <a:pt x="0" y="1169"/>
                </a:moveTo>
                <a:lnTo>
                  <a:pt x="0" y="2054"/>
                </a:lnTo>
                <a:lnTo>
                  <a:pt x="2553" y="617"/>
                </a:lnTo>
                <a:lnTo>
                  <a:pt x="2004" y="0"/>
                </a:lnTo>
                <a:lnTo>
                  <a:pt x="0" y="116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" name="Group 4出自【趣你的PPT】(微信:qunideppt)：最优质的PPT资源库出自【趣你的PPT】(微信:qunideppt)：最优质的PPT资源库"/>
          <p:cNvGrpSpPr/>
          <p:nvPr/>
        </p:nvGrpSpPr>
        <p:grpSpPr>
          <a:xfrm>
            <a:off x="2711119" y="1671465"/>
            <a:ext cx="551529" cy="1131517"/>
            <a:chOff x="2711119" y="1683657"/>
            <a:chExt cx="551529" cy="1131517"/>
          </a:xfrm>
          <a:solidFill>
            <a:schemeClr val="accent2"/>
          </a:solidFill>
        </p:grpSpPr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2711119" y="1683657"/>
              <a:ext cx="551529" cy="1131517"/>
            </a:xfrm>
            <a:custGeom>
              <a:avLst/>
              <a:gdLst>
                <a:gd name="T0" fmla="*/ 562 w 562"/>
                <a:gd name="T1" fmla="*/ 0 h 1153"/>
                <a:gd name="T2" fmla="*/ 0 w 562"/>
                <a:gd name="T3" fmla="*/ 777 h 1153"/>
                <a:gd name="T4" fmla="*/ 562 w 562"/>
                <a:gd name="T5" fmla="*/ 1153 h 1153"/>
                <a:gd name="T6" fmla="*/ 562 w 562"/>
                <a:gd name="T7" fmla="*/ 0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2" h="1153">
                  <a:moveTo>
                    <a:pt x="562" y="0"/>
                  </a:moveTo>
                  <a:lnTo>
                    <a:pt x="0" y="777"/>
                  </a:lnTo>
                  <a:lnTo>
                    <a:pt x="562" y="1153"/>
                  </a:lnTo>
                  <a:lnTo>
                    <a:pt x="562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 bwMode="auto">
            <a:xfrm>
              <a:off x="2711119" y="2283272"/>
              <a:ext cx="551529" cy="531901"/>
            </a:xfrm>
            <a:custGeom>
              <a:avLst/>
              <a:gdLst>
                <a:gd name="T0" fmla="*/ 122 w 562"/>
                <a:gd name="T1" fmla="*/ 0 h 542"/>
                <a:gd name="T2" fmla="*/ 0 w 562"/>
                <a:gd name="T3" fmla="*/ 166 h 542"/>
                <a:gd name="T4" fmla="*/ 562 w 562"/>
                <a:gd name="T5" fmla="*/ 542 h 542"/>
                <a:gd name="T6" fmla="*/ 562 w 562"/>
                <a:gd name="T7" fmla="*/ 294 h 542"/>
                <a:gd name="T8" fmla="*/ 122 w 562"/>
                <a:gd name="T9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2" h="542">
                  <a:moveTo>
                    <a:pt x="122" y="0"/>
                  </a:moveTo>
                  <a:lnTo>
                    <a:pt x="0" y="166"/>
                  </a:lnTo>
                  <a:lnTo>
                    <a:pt x="562" y="542"/>
                  </a:lnTo>
                  <a:lnTo>
                    <a:pt x="562" y="294"/>
                  </a:lnTo>
                  <a:lnTo>
                    <a:pt x="122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2" name="Group 71出自【趣你的PPT】(微信:qunideppt)：最优质的PPT资源库出自【趣你的PPT】(微信:qunideppt)：最优质的PPT资源库"/>
          <p:cNvGrpSpPr/>
          <p:nvPr/>
        </p:nvGrpSpPr>
        <p:grpSpPr>
          <a:xfrm>
            <a:off x="6372545" y="1540668"/>
            <a:ext cx="4607512" cy="1031998"/>
            <a:chOff x="1001968" y="1407717"/>
            <a:chExt cx="3135184" cy="1211573"/>
          </a:xfrm>
        </p:grpSpPr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001968" y="1847017"/>
              <a:ext cx="3135184" cy="772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4" name="出自【趣你的PPT】(微信:qunideppt)：最优质的PPT资源库"/>
            <p:cNvSpPr/>
            <p:nvPr/>
          </p:nvSpPr>
          <p:spPr>
            <a:xfrm>
              <a:off x="1011392" y="1407717"/>
              <a:ext cx="3072483" cy="423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600" b="1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grpSp>
        <p:nvGrpSpPr>
          <p:cNvPr id="75" name="Group 74出自【趣你的PPT】(微信:qunideppt)：最优质的PPT资源库出自【趣你的PPT】(微信:qunideppt)：最优质的PPT资源库"/>
          <p:cNvGrpSpPr/>
          <p:nvPr/>
        </p:nvGrpSpPr>
        <p:grpSpPr>
          <a:xfrm>
            <a:off x="6372545" y="2624402"/>
            <a:ext cx="4607512" cy="1057454"/>
            <a:chOff x="1001968" y="1407717"/>
            <a:chExt cx="3135184" cy="1241458"/>
          </a:xfrm>
        </p:grpSpPr>
        <p:sp>
          <p:nvSpPr>
            <p:cNvPr id="81" name="出自【趣你的PPT】(微信:qunideppt)：最优质的PPT资源库"/>
            <p:cNvSpPr txBox="1"/>
            <p:nvPr/>
          </p:nvSpPr>
          <p:spPr>
            <a:xfrm>
              <a:off x="1001968" y="1847018"/>
              <a:ext cx="3135184" cy="80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出自【趣你的PPT】(微信:qunideppt)：最优质的PPT资源库"/>
            <p:cNvSpPr/>
            <p:nvPr/>
          </p:nvSpPr>
          <p:spPr>
            <a:xfrm>
              <a:off x="1011392" y="1407717"/>
              <a:ext cx="3072483" cy="423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600" b="1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grpSp>
        <p:nvGrpSpPr>
          <p:cNvPr id="83" name="Group 82出自【趣你的PPT】(微信:qunideppt)：最优质的PPT资源库出自【趣你的PPT】(微信:qunideppt)：最优质的PPT资源库"/>
          <p:cNvGrpSpPr/>
          <p:nvPr/>
        </p:nvGrpSpPr>
        <p:grpSpPr>
          <a:xfrm>
            <a:off x="6372545" y="3708135"/>
            <a:ext cx="4607512" cy="1057454"/>
            <a:chOff x="1001968" y="1407717"/>
            <a:chExt cx="3135184" cy="1241458"/>
          </a:xfrm>
        </p:grpSpPr>
        <p:sp>
          <p:nvSpPr>
            <p:cNvPr id="84" name="出自【趣你的PPT】(微信:qunideppt)：最优质的PPT资源库"/>
            <p:cNvSpPr txBox="1"/>
            <p:nvPr/>
          </p:nvSpPr>
          <p:spPr>
            <a:xfrm>
              <a:off x="1001968" y="1847018"/>
              <a:ext cx="3135184" cy="80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5" name="出自【趣你的PPT】(微信:qunideppt)：最优质的PPT资源库"/>
            <p:cNvSpPr/>
            <p:nvPr/>
          </p:nvSpPr>
          <p:spPr>
            <a:xfrm>
              <a:off x="1011392" y="1407717"/>
              <a:ext cx="3072483" cy="423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600" b="1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grpSp>
        <p:nvGrpSpPr>
          <p:cNvPr id="86" name="Group 85出自【趣你的PPT】(微信:qunideppt)：最优质的PPT资源库出自【趣你的PPT】(微信:qunideppt)：最优质的PPT资源库"/>
          <p:cNvGrpSpPr/>
          <p:nvPr/>
        </p:nvGrpSpPr>
        <p:grpSpPr>
          <a:xfrm>
            <a:off x="6372545" y="4791868"/>
            <a:ext cx="4607512" cy="1031998"/>
            <a:chOff x="1001968" y="1407717"/>
            <a:chExt cx="3135184" cy="1211573"/>
          </a:xfrm>
        </p:grpSpPr>
        <p:sp>
          <p:nvSpPr>
            <p:cNvPr id="87" name="出自【趣你的PPT】(微信:qunideppt)：最优质的PPT资源库"/>
            <p:cNvSpPr txBox="1"/>
            <p:nvPr/>
          </p:nvSpPr>
          <p:spPr>
            <a:xfrm>
              <a:off x="1001968" y="1847017"/>
              <a:ext cx="3135184" cy="772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出自【趣你的PPT】(微信:qunideppt)：最优质的PPT资源库"/>
            <p:cNvSpPr/>
            <p:nvPr/>
          </p:nvSpPr>
          <p:spPr>
            <a:xfrm>
              <a:off x="1011392" y="1407717"/>
              <a:ext cx="3072483" cy="4236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9875" indent="-269875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  <a:buFont typeface="Wingdings" pitchFamily="2" charset="2"/>
                <a:buNone/>
              </a:pPr>
              <a:r>
                <a:rPr lang="zh-CN" altLang="en-US" sz="1600" b="1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sp>
        <p:nvSpPr>
          <p:cNvPr id="29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27884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 bwMode="auto">
          <a:xfrm>
            <a:off x="6152017" y="4734510"/>
            <a:ext cx="187325" cy="665163"/>
          </a:xfrm>
          <a:custGeom>
            <a:avLst/>
            <a:gdLst>
              <a:gd name="T0" fmla="*/ 24 w 47"/>
              <a:gd name="T1" fmla="*/ 1 h 166"/>
              <a:gd name="T2" fmla="*/ 0 w 47"/>
              <a:gd name="T3" fmla="*/ 0 h 166"/>
              <a:gd name="T4" fmla="*/ 0 w 47"/>
              <a:gd name="T5" fmla="*/ 165 h 166"/>
              <a:gd name="T6" fmla="*/ 24 w 47"/>
              <a:gd name="T7" fmla="*/ 166 h 166"/>
              <a:gd name="T8" fmla="*/ 47 w 47"/>
              <a:gd name="T9" fmla="*/ 165 h 166"/>
              <a:gd name="T10" fmla="*/ 47 w 47"/>
              <a:gd name="T11" fmla="*/ 0 h 166"/>
              <a:gd name="T12" fmla="*/ 24 w 47"/>
              <a:gd name="T13" fmla="*/ 1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166">
                <a:moveTo>
                  <a:pt x="24" y="1"/>
                </a:moveTo>
                <a:cubicBezTo>
                  <a:pt x="16" y="1"/>
                  <a:pt x="8" y="1"/>
                  <a:pt x="0" y="0"/>
                </a:cubicBezTo>
                <a:cubicBezTo>
                  <a:pt x="0" y="165"/>
                  <a:pt x="0" y="165"/>
                  <a:pt x="0" y="165"/>
                </a:cubicBezTo>
                <a:cubicBezTo>
                  <a:pt x="8" y="165"/>
                  <a:pt x="16" y="166"/>
                  <a:pt x="24" y="166"/>
                </a:cubicBezTo>
                <a:cubicBezTo>
                  <a:pt x="32" y="166"/>
                  <a:pt x="40" y="165"/>
                  <a:pt x="47" y="165"/>
                </a:cubicBezTo>
                <a:cubicBezTo>
                  <a:pt x="47" y="0"/>
                  <a:pt x="47" y="0"/>
                  <a:pt x="47" y="0"/>
                </a:cubicBezTo>
                <a:cubicBezTo>
                  <a:pt x="40" y="0"/>
                  <a:pt x="32" y="1"/>
                  <a:pt x="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6152017" y="1816685"/>
            <a:ext cx="187325" cy="665163"/>
          </a:xfrm>
          <a:custGeom>
            <a:avLst/>
            <a:gdLst>
              <a:gd name="T0" fmla="*/ 24 w 47"/>
              <a:gd name="T1" fmla="*/ 164 h 166"/>
              <a:gd name="T2" fmla="*/ 47 w 47"/>
              <a:gd name="T3" fmla="*/ 166 h 166"/>
              <a:gd name="T4" fmla="*/ 47 w 47"/>
              <a:gd name="T5" fmla="*/ 1 h 166"/>
              <a:gd name="T6" fmla="*/ 24 w 47"/>
              <a:gd name="T7" fmla="*/ 0 h 166"/>
              <a:gd name="T8" fmla="*/ 0 w 47"/>
              <a:gd name="T9" fmla="*/ 1 h 166"/>
              <a:gd name="T10" fmla="*/ 0 w 47"/>
              <a:gd name="T11" fmla="*/ 166 h 166"/>
              <a:gd name="T12" fmla="*/ 24 w 47"/>
              <a:gd name="T13" fmla="*/ 164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166">
                <a:moveTo>
                  <a:pt x="24" y="164"/>
                </a:moveTo>
                <a:cubicBezTo>
                  <a:pt x="32" y="164"/>
                  <a:pt x="40" y="165"/>
                  <a:pt x="47" y="166"/>
                </a:cubicBezTo>
                <a:cubicBezTo>
                  <a:pt x="47" y="1"/>
                  <a:pt x="47" y="1"/>
                  <a:pt x="47" y="1"/>
                </a:cubicBezTo>
                <a:cubicBezTo>
                  <a:pt x="40" y="0"/>
                  <a:pt x="32" y="0"/>
                  <a:pt x="24" y="0"/>
                </a:cubicBezTo>
                <a:cubicBezTo>
                  <a:pt x="16" y="0"/>
                  <a:pt x="8" y="0"/>
                  <a:pt x="0" y="1"/>
                </a:cubicBezTo>
                <a:cubicBezTo>
                  <a:pt x="0" y="166"/>
                  <a:pt x="0" y="166"/>
                  <a:pt x="0" y="166"/>
                </a:cubicBezTo>
                <a:cubicBezTo>
                  <a:pt x="8" y="165"/>
                  <a:pt x="16" y="164"/>
                  <a:pt x="24" y="1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4921704" y="2269123"/>
            <a:ext cx="604838" cy="604838"/>
          </a:xfrm>
          <a:custGeom>
            <a:avLst/>
            <a:gdLst>
              <a:gd name="T0" fmla="*/ 151 w 151"/>
              <a:gd name="T1" fmla="*/ 117 h 151"/>
              <a:gd name="T2" fmla="*/ 34 w 151"/>
              <a:gd name="T3" fmla="*/ 0 h 151"/>
              <a:gd name="T4" fmla="*/ 0 w 151"/>
              <a:gd name="T5" fmla="*/ 34 h 151"/>
              <a:gd name="T6" fmla="*/ 117 w 151"/>
              <a:gd name="T7" fmla="*/ 151 h 151"/>
              <a:gd name="T8" fmla="*/ 151 w 151"/>
              <a:gd name="T9" fmla="*/ 117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1" h="151">
                <a:moveTo>
                  <a:pt x="151" y="117"/>
                </a:moveTo>
                <a:cubicBezTo>
                  <a:pt x="34" y="0"/>
                  <a:pt x="34" y="0"/>
                  <a:pt x="34" y="0"/>
                </a:cubicBezTo>
                <a:cubicBezTo>
                  <a:pt x="22" y="11"/>
                  <a:pt x="11" y="22"/>
                  <a:pt x="0" y="34"/>
                </a:cubicBezTo>
                <a:cubicBezTo>
                  <a:pt x="117" y="151"/>
                  <a:pt x="117" y="151"/>
                  <a:pt x="117" y="151"/>
                </a:cubicBezTo>
                <a:cubicBezTo>
                  <a:pt x="127" y="139"/>
                  <a:pt x="138" y="127"/>
                  <a:pt x="151" y="1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6983867" y="4332873"/>
            <a:ext cx="601663" cy="601663"/>
          </a:xfrm>
          <a:custGeom>
            <a:avLst/>
            <a:gdLst>
              <a:gd name="T0" fmla="*/ 0 w 150"/>
              <a:gd name="T1" fmla="*/ 33 h 150"/>
              <a:gd name="T2" fmla="*/ 116 w 150"/>
              <a:gd name="T3" fmla="*/ 150 h 150"/>
              <a:gd name="T4" fmla="*/ 150 w 150"/>
              <a:gd name="T5" fmla="*/ 116 h 150"/>
              <a:gd name="T6" fmla="*/ 33 w 150"/>
              <a:gd name="T7" fmla="*/ 0 h 150"/>
              <a:gd name="T8" fmla="*/ 0 w 150"/>
              <a:gd name="T9" fmla="*/ 33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" h="150">
                <a:moveTo>
                  <a:pt x="0" y="33"/>
                </a:moveTo>
                <a:cubicBezTo>
                  <a:pt x="116" y="150"/>
                  <a:pt x="116" y="150"/>
                  <a:pt x="116" y="150"/>
                </a:cubicBezTo>
                <a:cubicBezTo>
                  <a:pt x="128" y="139"/>
                  <a:pt x="139" y="128"/>
                  <a:pt x="150" y="116"/>
                </a:cubicBezTo>
                <a:cubicBezTo>
                  <a:pt x="33" y="0"/>
                  <a:pt x="33" y="0"/>
                  <a:pt x="33" y="0"/>
                </a:cubicBezTo>
                <a:cubicBezTo>
                  <a:pt x="23" y="12"/>
                  <a:pt x="12" y="23"/>
                  <a:pt x="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4913767" y="4329698"/>
            <a:ext cx="604838" cy="604838"/>
          </a:xfrm>
          <a:custGeom>
            <a:avLst/>
            <a:gdLst>
              <a:gd name="T0" fmla="*/ 145 w 151"/>
              <a:gd name="T1" fmla="*/ 29 h 151"/>
              <a:gd name="T2" fmla="*/ 117 w 151"/>
              <a:gd name="T3" fmla="*/ 0 h 151"/>
              <a:gd name="T4" fmla="*/ 0 w 151"/>
              <a:gd name="T5" fmla="*/ 117 h 151"/>
              <a:gd name="T6" fmla="*/ 34 w 151"/>
              <a:gd name="T7" fmla="*/ 151 h 151"/>
              <a:gd name="T8" fmla="*/ 151 w 151"/>
              <a:gd name="T9" fmla="*/ 34 h 151"/>
              <a:gd name="T10" fmla="*/ 145 w 151"/>
              <a:gd name="T11" fmla="*/ 2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1" h="151">
                <a:moveTo>
                  <a:pt x="145" y="29"/>
                </a:moveTo>
                <a:cubicBezTo>
                  <a:pt x="135" y="20"/>
                  <a:pt x="126" y="11"/>
                  <a:pt x="117" y="0"/>
                </a:cubicBezTo>
                <a:cubicBezTo>
                  <a:pt x="0" y="117"/>
                  <a:pt x="0" y="117"/>
                  <a:pt x="0" y="117"/>
                </a:cubicBezTo>
                <a:cubicBezTo>
                  <a:pt x="11" y="129"/>
                  <a:pt x="22" y="140"/>
                  <a:pt x="34" y="151"/>
                </a:cubicBezTo>
                <a:cubicBezTo>
                  <a:pt x="151" y="34"/>
                  <a:pt x="151" y="34"/>
                  <a:pt x="151" y="34"/>
                </a:cubicBezTo>
                <a:cubicBezTo>
                  <a:pt x="149" y="32"/>
                  <a:pt x="147" y="31"/>
                  <a:pt x="145" y="29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6972754" y="2273885"/>
            <a:ext cx="600075" cy="600075"/>
          </a:xfrm>
          <a:custGeom>
            <a:avLst/>
            <a:gdLst>
              <a:gd name="T0" fmla="*/ 34 w 150"/>
              <a:gd name="T1" fmla="*/ 150 h 150"/>
              <a:gd name="T2" fmla="*/ 150 w 150"/>
              <a:gd name="T3" fmla="*/ 33 h 150"/>
              <a:gd name="T4" fmla="*/ 117 w 150"/>
              <a:gd name="T5" fmla="*/ 0 h 150"/>
              <a:gd name="T6" fmla="*/ 0 w 150"/>
              <a:gd name="T7" fmla="*/ 116 h 150"/>
              <a:gd name="T8" fmla="*/ 34 w 150"/>
              <a:gd name="T9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" h="150">
                <a:moveTo>
                  <a:pt x="34" y="150"/>
                </a:moveTo>
                <a:cubicBezTo>
                  <a:pt x="150" y="33"/>
                  <a:pt x="150" y="33"/>
                  <a:pt x="150" y="33"/>
                </a:cubicBezTo>
                <a:cubicBezTo>
                  <a:pt x="140" y="21"/>
                  <a:pt x="129" y="10"/>
                  <a:pt x="117" y="0"/>
                </a:cubicBezTo>
                <a:cubicBezTo>
                  <a:pt x="0" y="116"/>
                  <a:pt x="0" y="116"/>
                  <a:pt x="0" y="116"/>
                </a:cubicBezTo>
                <a:cubicBezTo>
                  <a:pt x="12" y="127"/>
                  <a:pt x="24" y="138"/>
                  <a:pt x="34" y="150"/>
                </a:cubicBezTo>
                <a:close/>
              </a:path>
            </a:pathLst>
          </a:custGeom>
          <a:solidFill>
            <a:srgbClr val="D5D5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出自【趣你的PPT】(微信:qunideppt)：最优质的PPT资源库"/>
          <p:cNvSpPr/>
          <p:nvPr/>
        </p:nvSpPr>
        <p:spPr bwMode="auto">
          <a:xfrm>
            <a:off x="4458154" y="3504198"/>
            <a:ext cx="665163" cy="187325"/>
          </a:xfrm>
          <a:custGeom>
            <a:avLst/>
            <a:gdLst>
              <a:gd name="T0" fmla="*/ 165 w 166"/>
              <a:gd name="T1" fmla="*/ 26 h 47"/>
              <a:gd name="T2" fmla="*/ 166 w 166"/>
              <a:gd name="T3" fmla="*/ 0 h 47"/>
              <a:gd name="T4" fmla="*/ 1 w 166"/>
              <a:gd name="T5" fmla="*/ 0 h 47"/>
              <a:gd name="T6" fmla="*/ 0 w 166"/>
              <a:gd name="T7" fmla="*/ 26 h 47"/>
              <a:gd name="T8" fmla="*/ 1 w 166"/>
              <a:gd name="T9" fmla="*/ 47 h 47"/>
              <a:gd name="T10" fmla="*/ 166 w 166"/>
              <a:gd name="T11" fmla="*/ 47 h 47"/>
              <a:gd name="T12" fmla="*/ 165 w 166"/>
              <a:gd name="T13" fmla="*/ 2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47">
                <a:moveTo>
                  <a:pt x="165" y="26"/>
                </a:moveTo>
                <a:cubicBezTo>
                  <a:pt x="165" y="17"/>
                  <a:pt x="166" y="8"/>
                  <a:pt x="166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8"/>
                  <a:pt x="0" y="17"/>
                  <a:pt x="0" y="26"/>
                </a:cubicBezTo>
                <a:cubicBezTo>
                  <a:pt x="0" y="33"/>
                  <a:pt x="1" y="40"/>
                  <a:pt x="1" y="47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6" y="40"/>
                  <a:pt x="165" y="33"/>
                  <a:pt x="165" y="26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出自【趣你的PPT】(微信:qunideppt)：最优质的PPT资源库"/>
          <p:cNvSpPr/>
          <p:nvPr/>
        </p:nvSpPr>
        <p:spPr bwMode="auto">
          <a:xfrm>
            <a:off x="7372804" y="3504198"/>
            <a:ext cx="665163" cy="187325"/>
          </a:xfrm>
          <a:custGeom>
            <a:avLst/>
            <a:gdLst>
              <a:gd name="T0" fmla="*/ 2 w 166"/>
              <a:gd name="T1" fmla="*/ 26 h 47"/>
              <a:gd name="T2" fmla="*/ 1 w 166"/>
              <a:gd name="T3" fmla="*/ 47 h 47"/>
              <a:gd name="T4" fmla="*/ 166 w 166"/>
              <a:gd name="T5" fmla="*/ 47 h 47"/>
              <a:gd name="T6" fmla="*/ 166 w 166"/>
              <a:gd name="T7" fmla="*/ 26 h 47"/>
              <a:gd name="T8" fmla="*/ 166 w 166"/>
              <a:gd name="T9" fmla="*/ 0 h 47"/>
              <a:gd name="T10" fmla="*/ 0 w 166"/>
              <a:gd name="T11" fmla="*/ 0 h 47"/>
              <a:gd name="T12" fmla="*/ 2 w 166"/>
              <a:gd name="T13" fmla="*/ 2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47">
                <a:moveTo>
                  <a:pt x="2" y="26"/>
                </a:moveTo>
                <a:cubicBezTo>
                  <a:pt x="2" y="33"/>
                  <a:pt x="1" y="40"/>
                  <a:pt x="1" y="47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6" y="40"/>
                  <a:pt x="166" y="33"/>
                  <a:pt x="166" y="26"/>
                </a:cubicBezTo>
                <a:cubicBezTo>
                  <a:pt x="166" y="17"/>
                  <a:pt x="166" y="8"/>
                  <a:pt x="166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8"/>
                  <a:pt x="2" y="17"/>
                  <a:pt x="2" y="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出自【趣你的PPT】(微信:qunideppt)：最优质的PPT资源库"/>
          <p:cNvSpPr/>
          <p:nvPr/>
        </p:nvSpPr>
        <p:spPr bwMode="auto">
          <a:xfrm>
            <a:off x="5791654" y="4690060"/>
            <a:ext cx="320675" cy="684213"/>
          </a:xfrm>
          <a:custGeom>
            <a:avLst/>
            <a:gdLst>
              <a:gd name="T0" fmla="*/ 33 w 80"/>
              <a:gd name="T1" fmla="*/ 0 h 171"/>
              <a:gd name="T2" fmla="*/ 0 w 80"/>
              <a:gd name="T3" fmla="*/ 162 h 171"/>
              <a:gd name="T4" fmla="*/ 46 w 80"/>
              <a:gd name="T5" fmla="*/ 171 h 171"/>
              <a:gd name="T6" fmla="*/ 80 w 80"/>
              <a:gd name="T7" fmla="*/ 10 h 171"/>
              <a:gd name="T8" fmla="*/ 33 w 80"/>
              <a:gd name="T9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171">
                <a:moveTo>
                  <a:pt x="33" y="0"/>
                </a:moveTo>
                <a:cubicBezTo>
                  <a:pt x="0" y="162"/>
                  <a:pt x="0" y="162"/>
                  <a:pt x="0" y="162"/>
                </a:cubicBezTo>
                <a:cubicBezTo>
                  <a:pt x="15" y="166"/>
                  <a:pt x="31" y="169"/>
                  <a:pt x="46" y="171"/>
                </a:cubicBezTo>
                <a:cubicBezTo>
                  <a:pt x="80" y="10"/>
                  <a:pt x="80" y="10"/>
                  <a:pt x="80" y="10"/>
                </a:cubicBezTo>
                <a:cubicBezTo>
                  <a:pt x="64" y="8"/>
                  <a:pt x="48" y="5"/>
                  <a:pt x="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出自【趣你的PPT】(微信:qunideppt)：最优质的PPT资源库"/>
          <p:cNvSpPr/>
          <p:nvPr/>
        </p:nvSpPr>
        <p:spPr bwMode="auto">
          <a:xfrm>
            <a:off x="6380617" y="1837323"/>
            <a:ext cx="315913" cy="684213"/>
          </a:xfrm>
          <a:custGeom>
            <a:avLst/>
            <a:gdLst>
              <a:gd name="T0" fmla="*/ 46 w 79"/>
              <a:gd name="T1" fmla="*/ 171 h 171"/>
              <a:gd name="T2" fmla="*/ 79 w 79"/>
              <a:gd name="T3" fmla="*/ 9 h 171"/>
              <a:gd name="T4" fmla="*/ 33 w 79"/>
              <a:gd name="T5" fmla="*/ 0 h 171"/>
              <a:gd name="T6" fmla="*/ 0 w 79"/>
              <a:gd name="T7" fmla="*/ 162 h 171"/>
              <a:gd name="T8" fmla="*/ 46 w 79"/>
              <a:gd name="T9" fmla="*/ 171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" h="171">
                <a:moveTo>
                  <a:pt x="46" y="171"/>
                </a:moveTo>
                <a:cubicBezTo>
                  <a:pt x="79" y="9"/>
                  <a:pt x="79" y="9"/>
                  <a:pt x="79" y="9"/>
                </a:cubicBezTo>
                <a:cubicBezTo>
                  <a:pt x="64" y="5"/>
                  <a:pt x="49" y="2"/>
                  <a:pt x="33" y="0"/>
                </a:cubicBezTo>
                <a:cubicBezTo>
                  <a:pt x="0" y="162"/>
                  <a:pt x="0" y="162"/>
                  <a:pt x="0" y="162"/>
                </a:cubicBezTo>
                <a:cubicBezTo>
                  <a:pt x="16" y="163"/>
                  <a:pt x="31" y="166"/>
                  <a:pt x="46" y="1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出自【趣你的PPT】(微信:qunideppt)：最优质的PPT资源库"/>
          <p:cNvSpPr/>
          <p:nvPr/>
        </p:nvSpPr>
        <p:spPr bwMode="auto">
          <a:xfrm>
            <a:off x="6791779" y="4493210"/>
            <a:ext cx="520700" cy="657225"/>
          </a:xfrm>
          <a:custGeom>
            <a:avLst/>
            <a:gdLst>
              <a:gd name="T0" fmla="*/ 0 w 130"/>
              <a:gd name="T1" fmla="*/ 26 h 164"/>
              <a:gd name="T2" fmla="*/ 91 w 130"/>
              <a:gd name="T3" fmla="*/ 164 h 164"/>
              <a:gd name="T4" fmla="*/ 130 w 130"/>
              <a:gd name="T5" fmla="*/ 138 h 164"/>
              <a:gd name="T6" fmla="*/ 40 w 130"/>
              <a:gd name="T7" fmla="*/ 0 h 164"/>
              <a:gd name="T8" fmla="*/ 0 w 130"/>
              <a:gd name="T9" fmla="*/ 2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64">
                <a:moveTo>
                  <a:pt x="0" y="26"/>
                </a:moveTo>
                <a:cubicBezTo>
                  <a:pt x="91" y="164"/>
                  <a:pt x="91" y="164"/>
                  <a:pt x="91" y="164"/>
                </a:cubicBezTo>
                <a:cubicBezTo>
                  <a:pt x="105" y="156"/>
                  <a:pt x="118" y="147"/>
                  <a:pt x="130" y="138"/>
                </a:cubicBezTo>
                <a:cubicBezTo>
                  <a:pt x="40" y="0"/>
                  <a:pt x="40" y="0"/>
                  <a:pt x="40" y="0"/>
                </a:cubicBezTo>
                <a:cubicBezTo>
                  <a:pt x="27" y="10"/>
                  <a:pt x="14" y="19"/>
                  <a:pt x="0" y="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出自【趣你的PPT】(微信:qunideppt)：最优质的PPT资源库"/>
          <p:cNvSpPr/>
          <p:nvPr/>
        </p:nvSpPr>
        <p:spPr bwMode="auto">
          <a:xfrm>
            <a:off x="5189992" y="2057985"/>
            <a:ext cx="525463" cy="657225"/>
          </a:xfrm>
          <a:custGeom>
            <a:avLst/>
            <a:gdLst>
              <a:gd name="T0" fmla="*/ 131 w 131"/>
              <a:gd name="T1" fmla="*/ 138 h 164"/>
              <a:gd name="T2" fmla="*/ 40 w 131"/>
              <a:gd name="T3" fmla="*/ 0 h 164"/>
              <a:gd name="T4" fmla="*/ 0 w 131"/>
              <a:gd name="T5" fmla="*/ 27 h 164"/>
              <a:gd name="T6" fmla="*/ 91 w 131"/>
              <a:gd name="T7" fmla="*/ 164 h 164"/>
              <a:gd name="T8" fmla="*/ 131 w 131"/>
              <a:gd name="T9" fmla="*/ 138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1" h="164">
                <a:moveTo>
                  <a:pt x="131" y="138"/>
                </a:moveTo>
                <a:cubicBezTo>
                  <a:pt x="40" y="0"/>
                  <a:pt x="40" y="0"/>
                  <a:pt x="40" y="0"/>
                </a:cubicBezTo>
                <a:cubicBezTo>
                  <a:pt x="26" y="8"/>
                  <a:pt x="13" y="17"/>
                  <a:pt x="0" y="27"/>
                </a:cubicBezTo>
                <a:cubicBezTo>
                  <a:pt x="91" y="164"/>
                  <a:pt x="91" y="164"/>
                  <a:pt x="91" y="164"/>
                </a:cubicBezTo>
                <a:cubicBezTo>
                  <a:pt x="103" y="155"/>
                  <a:pt x="117" y="146"/>
                  <a:pt x="131" y="1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出自【趣你的PPT】(微信:qunideppt)：最优质的PPT资源库"/>
          <p:cNvSpPr/>
          <p:nvPr/>
        </p:nvSpPr>
        <p:spPr bwMode="auto">
          <a:xfrm>
            <a:off x="4702629" y="4140785"/>
            <a:ext cx="655638" cy="525463"/>
          </a:xfrm>
          <a:custGeom>
            <a:avLst/>
            <a:gdLst>
              <a:gd name="T0" fmla="*/ 138 w 164"/>
              <a:gd name="T1" fmla="*/ 0 h 131"/>
              <a:gd name="T2" fmla="*/ 0 w 164"/>
              <a:gd name="T3" fmla="*/ 91 h 131"/>
              <a:gd name="T4" fmla="*/ 26 w 164"/>
              <a:gd name="T5" fmla="*/ 131 h 131"/>
              <a:gd name="T6" fmla="*/ 164 w 164"/>
              <a:gd name="T7" fmla="*/ 40 h 131"/>
              <a:gd name="T8" fmla="*/ 138 w 164"/>
              <a:gd name="T9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131">
                <a:moveTo>
                  <a:pt x="138" y="0"/>
                </a:moveTo>
                <a:cubicBezTo>
                  <a:pt x="0" y="91"/>
                  <a:pt x="0" y="91"/>
                  <a:pt x="0" y="91"/>
                </a:cubicBezTo>
                <a:cubicBezTo>
                  <a:pt x="8" y="105"/>
                  <a:pt x="16" y="118"/>
                  <a:pt x="26" y="131"/>
                </a:cubicBezTo>
                <a:cubicBezTo>
                  <a:pt x="164" y="40"/>
                  <a:pt x="164" y="40"/>
                  <a:pt x="164" y="40"/>
                </a:cubicBezTo>
                <a:cubicBezTo>
                  <a:pt x="154" y="27"/>
                  <a:pt x="146" y="14"/>
                  <a:pt x="138" y="0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出自【趣你的PPT】(微信:qunideppt)：最优质的PPT资源库"/>
          <p:cNvSpPr/>
          <p:nvPr/>
        </p:nvSpPr>
        <p:spPr bwMode="auto">
          <a:xfrm>
            <a:off x="7133092" y="2537410"/>
            <a:ext cx="655638" cy="525463"/>
          </a:xfrm>
          <a:custGeom>
            <a:avLst/>
            <a:gdLst>
              <a:gd name="T0" fmla="*/ 26 w 164"/>
              <a:gd name="T1" fmla="*/ 131 h 131"/>
              <a:gd name="T2" fmla="*/ 164 w 164"/>
              <a:gd name="T3" fmla="*/ 40 h 131"/>
              <a:gd name="T4" fmla="*/ 138 w 164"/>
              <a:gd name="T5" fmla="*/ 0 h 131"/>
              <a:gd name="T6" fmla="*/ 0 w 164"/>
              <a:gd name="T7" fmla="*/ 91 h 131"/>
              <a:gd name="T8" fmla="*/ 26 w 164"/>
              <a:gd name="T9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131">
                <a:moveTo>
                  <a:pt x="26" y="131"/>
                </a:moveTo>
                <a:cubicBezTo>
                  <a:pt x="164" y="40"/>
                  <a:pt x="164" y="40"/>
                  <a:pt x="164" y="40"/>
                </a:cubicBezTo>
                <a:cubicBezTo>
                  <a:pt x="156" y="26"/>
                  <a:pt x="147" y="13"/>
                  <a:pt x="138" y="0"/>
                </a:cubicBezTo>
                <a:cubicBezTo>
                  <a:pt x="0" y="91"/>
                  <a:pt x="0" y="91"/>
                  <a:pt x="0" y="91"/>
                </a:cubicBezTo>
                <a:cubicBezTo>
                  <a:pt x="10" y="104"/>
                  <a:pt x="19" y="117"/>
                  <a:pt x="26" y="131"/>
                </a:cubicBezTo>
                <a:close/>
              </a:path>
            </a:pathLst>
          </a:custGeom>
          <a:solidFill>
            <a:srgbClr val="D5D5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出自【趣你的PPT】(微信:qunideppt)：最优质的PPT资源库"/>
          <p:cNvSpPr/>
          <p:nvPr/>
        </p:nvSpPr>
        <p:spPr bwMode="auto">
          <a:xfrm>
            <a:off x="7333117" y="3732798"/>
            <a:ext cx="688975" cy="320675"/>
          </a:xfrm>
          <a:custGeom>
            <a:avLst/>
            <a:gdLst>
              <a:gd name="T0" fmla="*/ 0 w 172"/>
              <a:gd name="T1" fmla="*/ 47 h 80"/>
              <a:gd name="T2" fmla="*/ 162 w 172"/>
              <a:gd name="T3" fmla="*/ 80 h 80"/>
              <a:gd name="T4" fmla="*/ 172 w 172"/>
              <a:gd name="T5" fmla="*/ 34 h 80"/>
              <a:gd name="T6" fmla="*/ 10 w 172"/>
              <a:gd name="T7" fmla="*/ 0 h 80"/>
              <a:gd name="T8" fmla="*/ 0 w 172"/>
              <a:gd name="T9" fmla="*/ 47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80">
                <a:moveTo>
                  <a:pt x="0" y="47"/>
                </a:moveTo>
                <a:cubicBezTo>
                  <a:pt x="162" y="80"/>
                  <a:pt x="162" y="80"/>
                  <a:pt x="162" y="80"/>
                </a:cubicBezTo>
                <a:cubicBezTo>
                  <a:pt x="166" y="65"/>
                  <a:pt x="169" y="49"/>
                  <a:pt x="172" y="34"/>
                </a:cubicBezTo>
                <a:cubicBezTo>
                  <a:pt x="10" y="0"/>
                  <a:pt x="10" y="0"/>
                  <a:pt x="10" y="0"/>
                </a:cubicBezTo>
                <a:cubicBezTo>
                  <a:pt x="8" y="16"/>
                  <a:pt x="5" y="32"/>
                  <a:pt x="0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出自【趣你的PPT】(微信:qunideppt)：最优质的PPT资源库"/>
          <p:cNvSpPr/>
          <p:nvPr/>
        </p:nvSpPr>
        <p:spPr bwMode="auto">
          <a:xfrm>
            <a:off x="4481967" y="3147010"/>
            <a:ext cx="684213" cy="317500"/>
          </a:xfrm>
          <a:custGeom>
            <a:avLst/>
            <a:gdLst>
              <a:gd name="T0" fmla="*/ 171 w 171"/>
              <a:gd name="T1" fmla="*/ 33 h 79"/>
              <a:gd name="T2" fmla="*/ 10 w 171"/>
              <a:gd name="T3" fmla="*/ 0 h 79"/>
              <a:gd name="T4" fmla="*/ 0 w 171"/>
              <a:gd name="T5" fmla="*/ 46 h 79"/>
              <a:gd name="T6" fmla="*/ 162 w 171"/>
              <a:gd name="T7" fmla="*/ 79 h 79"/>
              <a:gd name="T8" fmla="*/ 171 w 171"/>
              <a:gd name="T9" fmla="*/ 33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79">
                <a:moveTo>
                  <a:pt x="171" y="33"/>
                </a:moveTo>
                <a:cubicBezTo>
                  <a:pt x="10" y="0"/>
                  <a:pt x="10" y="0"/>
                  <a:pt x="10" y="0"/>
                </a:cubicBezTo>
                <a:cubicBezTo>
                  <a:pt x="5" y="15"/>
                  <a:pt x="2" y="30"/>
                  <a:pt x="0" y="46"/>
                </a:cubicBezTo>
                <a:cubicBezTo>
                  <a:pt x="162" y="79"/>
                  <a:pt x="162" y="79"/>
                  <a:pt x="162" y="79"/>
                </a:cubicBezTo>
                <a:cubicBezTo>
                  <a:pt x="164" y="63"/>
                  <a:pt x="167" y="48"/>
                  <a:pt x="171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出自【趣你的PPT】(微信:qunideppt)：最优质的PPT资源库"/>
          <p:cNvSpPr/>
          <p:nvPr/>
        </p:nvSpPr>
        <p:spPr bwMode="auto">
          <a:xfrm>
            <a:off x="6604454" y="1924635"/>
            <a:ext cx="436563" cy="681038"/>
          </a:xfrm>
          <a:custGeom>
            <a:avLst/>
            <a:gdLst>
              <a:gd name="T0" fmla="*/ 43 w 109"/>
              <a:gd name="T1" fmla="*/ 170 h 170"/>
              <a:gd name="T2" fmla="*/ 109 w 109"/>
              <a:gd name="T3" fmla="*/ 19 h 170"/>
              <a:gd name="T4" fmla="*/ 65 w 109"/>
              <a:gd name="T5" fmla="*/ 0 h 170"/>
              <a:gd name="T6" fmla="*/ 0 w 109"/>
              <a:gd name="T7" fmla="*/ 152 h 170"/>
              <a:gd name="T8" fmla="*/ 43 w 109"/>
              <a:gd name="T9" fmla="*/ 17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" h="170">
                <a:moveTo>
                  <a:pt x="43" y="170"/>
                </a:moveTo>
                <a:cubicBezTo>
                  <a:pt x="109" y="19"/>
                  <a:pt x="109" y="19"/>
                  <a:pt x="109" y="19"/>
                </a:cubicBezTo>
                <a:cubicBezTo>
                  <a:pt x="95" y="12"/>
                  <a:pt x="80" y="6"/>
                  <a:pt x="65" y="0"/>
                </a:cubicBezTo>
                <a:cubicBezTo>
                  <a:pt x="0" y="152"/>
                  <a:pt x="0" y="152"/>
                  <a:pt x="0" y="152"/>
                </a:cubicBezTo>
                <a:cubicBezTo>
                  <a:pt x="15" y="157"/>
                  <a:pt x="29" y="163"/>
                  <a:pt x="43" y="1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出自【趣你的PPT】(微信:qunideppt)：最优质的PPT资源库"/>
          <p:cNvSpPr/>
          <p:nvPr/>
        </p:nvSpPr>
        <p:spPr bwMode="auto">
          <a:xfrm>
            <a:off x="5447167" y="4597985"/>
            <a:ext cx="436563" cy="684213"/>
          </a:xfrm>
          <a:custGeom>
            <a:avLst/>
            <a:gdLst>
              <a:gd name="T0" fmla="*/ 66 w 109"/>
              <a:gd name="T1" fmla="*/ 0 h 171"/>
              <a:gd name="T2" fmla="*/ 0 w 109"/>
              <a:gd name="T3" fmla="*/ 152 h 171"/>
              <a:gd name="T4" fmla="*/ 44 w 109"/>
              <a:gd name="T5" fmla="*/ 171 h 171"/>
              <a:gd name="T6" fmla="*/ 109 w 109"/>
              <a:gd name="T7" fmla="*/ 20 h 171"/>
              <a:gd name="T8" fmla="*/ 66 w 109"/>
              <a:gd name="T9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" h="171">
                <a:moveTo>
                  <a:pt x="66" y="0"/>
                </a:moveTo>
                <a:cubicBezTo>
                  <a:pt x="0" y="152"/>
                  <a:pt x="0" y="152"/>
                  <a:pt x="0" y="152"/>
                </a:cubicBezTo>
                <a:cubicBezTo>
                  <a:pt x="14" y="159"/>
                  <a:pt x="29" y="166"/>
                  <a:pt x="44" y="171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94" y="14"/>
                  <a:pt x="80" y="8"/>
                  <a:pt x="66" y="0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出自【趣你的PPT】(微信:qunideppt)：最优质的PPT资源库"/>
          <p:cNvSpPr/>
          <p:nvPr/>
        </p:nvSpPr>
        <p:spPr bwMode="auto">
          <a:xfrm>
            <a:off x="5502729" y="1908760"/>
            <a:ext cx="420688" cy="685800"/>
          </a:xfrm>
          <a:custGeom>
            <a:avLst/>
            <a:gdLst>
              <a:gd name="T0" fmla="*/ 105 w 105"/>
              <a:gd name="T1" fmla="*/ 153 h 171"/>
              <a:gd name="T2" fmla="*/ 45 w 105"/>
              <a:gd name="T3" fmla="*/ 0 h 171"/>
              <a:gd name="T4" fmla="*/ 0 w 105"/>
              <a:gd name="T5" fmla="*/ 17 h 171"/>
              <a:gd name="T6" fmla="*/ 61 w 105"/>
              <a:gd name="T7" fmla="*/ 171 h 171"/>
              <a:gd name="T8" fmla="*/ 105 w 105"/>
              <a:gd name="T9" fmla="*/ 153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5" h="171">
                <a:moveTo>
                  <a:pt x="105" y="153"/>
                </a:moveTo>
                <a:cubicBezTo>
                  <a:pt x="45" y="0"/>
                  <a:pt x="45" y="0"/>
                  <a:pt x="45" y="0"/>
                </a:cubicBezTo>
                <a:cubicBezTo>
                  <a:pt x="29" y="5"/>
                  <a:pt x="15" y="11"/>
                  <a:pt x="0" y="17"/>
                </a:cubicBezTo>
                <a:cubicBezTo>
                  <a:pt x="61" y="171"/>
                  <a:pt x="61" y="171"/>
                  <a:pt x="61" y="171"/>
                </a:cubicBezTo>
                <a:cubicBezTo>
                  <a:pt x="75" y="164"/>
                  <a:pt x="90" y="158"/>
                  <a:pt x="105" y="1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出自【趣你的PPT】(微信:qunideppt)：最优质的PPT资源库"/>
          <p:cNvSpPr/>
          <p:nvPr/>
        </p:nvSpPr>
        <p:spPr bwMode="auto">
          <a:xfrm>
            <a:off x="6580642" y="4617035"/>
            <a:ext cx="419100" cy="685800"/>
          </a:xfrm>
          <a:custGeom>
            <a:avLst/>
            <a:gdLst>
              <a:gd name="T0" fmla="*/ 0 w 105"/>
              <a:gd name="T1" fmla="*/ 18 h 171"/>
              <a:gd name="T2" fmla="*/ 60 w 105"/>
              <a:gd name="T3" fmla="*/ 171 h 171"/>
              <a:gd name="T4" fmla="*/ 105 w 105"/>
              <a:gd name="T5" fmla="*/ 154 h 171"/>
              <a:gd name="T6" fmla="*/ 44 w 105"/>
              <a:gd name="T7" fmla="*/ 0 h 171"/>
              <a:gd name="T8" fmla="*/ 0 w 105"/>
              <a:gd name="T9" fmla="*/ 18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5" h="171">
                <a:moveTo>
                  <a:pt x="0" y="18"/>
                </a:moveTo>
                <a:cubicBezTo>
                  <a:pt x="60" y="171"/>
                  <a:pt x="60" y="171"/>
                  <a:pt x="60" y="171"/>
                </a:cubicBezTo>
                <a:cubicBezTo>
                  <a:pt x="75" y="166"/>
                  <a:pt x="90" y="160"/>
                  <a:pt x="105" y="154"/>
                </a:cubicBezTo>
                <a:cubicBezTo>
                  <a:pt x="44" y="0"/>
                  <a:pt x="44" y="0"/>
                  <a:pt x="44" y="0"/>
                </a:cubicBezTo>
                <a:cubicBezTo>
                  <a:pt x="30" y="7"/>
                  <a:pt x="15" y="13"/>
                  <a:pt x="0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出自【趣你的PPT】(微信:qunideppt)：最优质的PPT资源库"/>
          <p:cNvSpPr/>
          <p:nvPr/>
        </p:nvSpPr>
        <p:spPr bwMode="auto">
          <a:xfrm>
            <a:off x="4550229" y="3928060"/>
            <a:ext cx="684213" cy="420688"/>
          </a:xfrm>
          <a:custGeom>
            <a:avLst/>
            <a:gdLst>
              <a:gd name="T0" fmla="*/ 154 w 171"/>
              <a:gd name="T1" fmla="*/ 0 h 105"/>
              <a:gd name="T2" fmla="*/ 0 w 171"/>
              <a:gd name="T3" fmla="*/ 61 h 105"/>
              <a:gd name="T4" fmla="*/ 17 w 171"/>
              <a:gd name="T5" fmla="*/ 105 h 105"/>
              <a:gd name="T6" fmla="*/ 171 w 171"/>
              <a:gd name="T7" fmla="*/ 44 h 105"/>
              <a:gd name="T8" fmla="*/ 154 w 171"/>
              <a:gd name="T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105">
                <a:moveTo>
                  <a:pt x="154" y="0"/>
                </a:moveTo>
                <a:cubicBezTo>
                  <a:pt x="0" y="61"/>
                  <a:pt x="0" y="61"/>
                  <a:pt x="0" y="61"/>
                </a:cubicBezTo>
                <a:cubicBezTo>
                  <a:pt x="5" y="76"/>
                  <a:pt x="11" y="90"/>
                  <a:pt x="17" y="105"/>
                </a:cubicBezTo>
                <a:cubicBezTo>
                  <a:pt x="171" y="44"/>
                  <a:pt x="171" y="44"/>
                  <a:pt x="171" y="44"/>
                </a:cubicBezTo>
                <a:cubicBezTo>
                  <a:pt x="164" y="30"/>
                  <a:pt x="159" y="15"/>
                  <a:pt x="154" y="0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出自【趣你的PPT】(微信:qunideppt)：最优质的PPT资源库"/>
          <p:cNvSpPr/>
          <p:nvPr/>
        </p:nvSpPr>
        <p:spPr bwMode="auto">
          <a:xfrm>
            <a:off x="7256917" y="2854910"/>
            <a:ext cx="684213" cy="420688"/>
          </a:xfrm>
          <a:custGeom>
            <a:avLst/>
            <a:gdLst>
              <a:gd name="T0" fmla="*/ 7 w 171"/>
              <a:gd name="T1" fmla="*/ 75 h 105"/>
              <a:gd name="T2" fmla="*/ 18 w 171"/>
              <a:gd name="T3" fmla="*/ 105 h 105"/>
              <a:gd name="T4" fmla="*/ 171 w 171"/>
              <a:gd name="T5" fmla="*/ 44 h 105"/>
              <a:gd name="T6" fmla="*/ 158 w 171"/>
              <a:gd name="T7" fmla="*/ 10 h 105"/>
              <a:gd name="T8" fmla="*/ 154 w 171"/>
              <a:gd name="T9" fmla="*/ 0 h 105"/>
              <a:gd name="T10" fmla="*/ 0 w 171"/>
              <a:gd name="T11" fmla="*/ 61 h 105"/>
              <a:gd name="T12" fmla="*/ 7 w 171"/>
              <a:gd name="T13" fmla="*/ 75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1" h="105">
                <a:moveTo>
                  <a:pt x="7" y="75"/>
                </a:moveTo>
                <a:cubicBezTo>
                  <a:pt x="11" y="85"/>
                  <a:pt x="15" y="95"/>
                  <a:pt x="18" y="105"/>
                </a:cubicBezTo>
                <a:cubicBezTo>
                  <a:pt x="171" y="44"/>
                  <a:pt x="171" y="44"/>
                  <a:pt x="171" y="44"/>
                </a:cubicBezTo>
                <a:cubicBezTo>
                  <a:pt x="167" y="32"/>
                  <a:pt x="163" y="21"/>
                  <a:pt x="158" y="10"/>
                </a:cubicBezTo>
                <a:cubicBezTo>
                  <a:pt x="157" y="6"/>
                  <a:pt x="155" y="3"/>
                  <a:pt x="154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3" y="65"/>
                  <a:pt x="5" y="70"/>
                  <a:pt x="7" y="75"/>
                </a:cubicBezTo>
                <a:close/>
              </a:path>
            </a:pathLst>
          </a:custGeom>
          <a:solidFill>
            <a:srgbClr val="D5D5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出自【趣你的PPT】(微信:qunideppt)：最优质的PPT资源库"/>
          <p:cNvSpPr/>
          <p:nvPr/>
        </p:nvSpPr>
        <p:spPr bwMode="auto">
          <a:xfrm>
            <a:off x="7248979" y="3961398"/>
            <a:ext cx="681038" cy="436563"/>
          </a:xfrm>
          <a:custGeom>
            <a:avLst/>
            <a:gdLst>
              <a:gd name="T0" fmla="*/ 0 w 170"/>
              <a:gd name="T1" fmla="*/ 44 h 109"/>
              <a:gd name="T2" fmla="*/ 151 w 170"/>
              <a:gd name="T3" fmla="*/ 109 h 109"/>
              <a:gd name="T4" fmla="*/ 170 w 170"/>
              <a:gd name="T5" fmla="*/ 65 h 109"/>
              <a:gd name="T6" fmla="*/ 18 w 170"/>
              <a:gd name="T7" fmla="*/ 0 h 109"/>
              <a:gd name="T8" fmla="*/ 0 w 170"/>
              <a:gd name="T9" fmla="*/ 44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0" h="109">
                <a:moveTo>
                  <a:pt x="0" y="44"/>
                </a:moveTo>
                <a:cubicBezTo>
                  <a:pt x="151" y="109"/>
                  <a:pt x="151" y="109"/>
                  <a:pt x="151" y="109"/>
                </a:cubicBezTo>
                <a:cubicBezTo>
                  <a:pt x="158" y="95"/>
                  <a:pt x="165" y="80"/>
                  <a:pt x="170" y="65"/>
                </a:cubicBezTo>
                <a:cubicBezTo>
                  <a:pt x="18" y="0"/>
                  <a:pt x="18" y="0"/>
                  <a:pt x="18" y="0"/>
                </a:cubicBezTo>
                <a:cubicBezTo>
                  <a:pt x="13" y="15"/>
                  <a:pt x="7" y="30"/>
                  <a:pt x="0" y="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出自【趣你的PPT】(微信:qunideppt)：最优质的PPT资源库"/>
          <p:cNvSpPr/>
          <p:nvPr/>
        </p:nvSpPr>
        <p:spPr bwMode="auto">
          <a:xfrm>
            <a:off x="4574042" y="2802523"/>
            <a:ext cx="684213" cy="436563"/>
          </a:xfrm>
          <a:custGeom>
            <a:avLst/>
            <a:gdLst>
              <a:gd name="T0" fmla="*/ 159 w 171"/>
              <a:gd name="T1" fmla="*/ 89 h 109"/>
              <a:gd name="T2" fmla="*/ 171 w 171"/>
              <a:gd name="T3" fmla="*/ 66 h 109"/>
              <a:gd name="T4" fmla="*/ 19 w 171"/>
              <a:gd name="T5" fmla="*/ 0 h 109"/>
              <a:gd name="T6" fmla="*/ 8 w 171"/>
              <a:gd name="T7" fmla="*/ 24 h 109"/>
              <a:gd name="T8" fmla="*/ 0 w 171"/>
              <a:gd name="T9" fmla="*/ 44 h 109"/>
              <a:gd name="T10" fmla="*/ 152 w 171"/>
              <a:gd name="T11" fmla="*/ 109 h 109"/>
              <a:gd name="T12" fmla="*/ 159 w 171"/>
              <a:gd name="T13" fmla="*/ 8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1" h="109">
                <a:moveTo>
                  <a:pt x="159" y="89"/>
                </a:moveTo>
                <a:cubicBezTo>
                  <a:pt x="163" y="81"/>
                  <a:pt x="166" y="74"/>
                  <a:pt x="171" y="66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8"/>
                  <a:pt x="11" y="16"/>
                  <a:pt x="8" y="24"/>
                </a:cubicBezTo>
                <a:cubicBezTo>
                  <a:pt x="5" y="31"/>
                  <a:pt x="2" y="37"/>
                  <a:pt x="0" y="44"/>
                </a:cubicBezTo>
                <a:cubicBezTo>
                  <a:pt x="152" y="109"/>
                  <a:pt x="152" y="109"/>
                  <a:pt x="152" y="109"/>
                </a:cubicBezTo>
                <a:cubicBezTo>
                  <a:pt x="154" y="103"/>
                  <a:pt x="156" y="96"/>
                  <a:pt x="159" y="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出自【趣你的PPT】(微信:qunideppt)：最优质的PPT资源库"/>
          <p:cNvSpPr/>
          <p:nvPr/>
        </p:nvSpPr>
        <p:spPr bwMode="auto">
          <a:xfrm>
            <a:off x="6796542" y="2073860"/>
            <a:ext cx="531813" cy="652463"/>
          </a:xfrm>
          <a:custGeom>
            <a:avLst/>
            <a:gdLst>
              <a:gd name="T0" fmla="*/ 12 w 133"/>
              <a:gd name="T1" fmla="*/ 143 h 163"/>
              <a:gd name="T2" fmla="*/ 40 w 133"/>
              <a:gd name="T3" fmla="*/ 163 h 163"/>
              <a:gd name="T4" fmla="*/ 133 w 133"/>
              <a:gd name="T5" fmla="*/ 27 h 163"/>
              <a:gd name="T6" fmla="*/ 103 w 133"/>
              <a:gd name="T7" fmla="*/ 6 h 163"/>
              <a:gd name="T8" fmla="*/ 93 w 133"/>
              <a:gd name="T9" fmla="*/ 0 h 163"/>
              <a:gd name="T10" fmla="*/ 0 w 133"/>
              <a:gd name="T11" fmla="*/ 136 h 163"/>
              <a:gd name="T12" fmla="*/ 12 w 133"/>
              <a:gd name="T13" fmla="*/ 14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" h="163">
                <a:moveTo>
                  <a:pt x="12" y="143"/>
                </a:moveTo>
                <a:cubicBezTo>
                  <a:pt x="22" y="149"/>
                  <a:pt x="31" y="156"/>
                  <a:pt x="40" y="163"/>
                </a:cubicBezTo>
                <a:cubicBezTo>
                  <a:pt x="133" y="27"/>
                  <a:pt x="133" y="27"/>
                  <a:pt x="133" y="27"/>
                </a:cubicBezTo>
                <a:cubicBezTo>
                  <a:pt x="123" y="19"/>
                  <a:pt x="113" y="12"/>
                  <a:pt x="103" y="6"/>
                </a:cubicBezTo>
                <a:cubicBezTo>
                  <a:pt x="100" y="4"/>
                  <a:pt x="97" y="2"/>
                  <a:pt x="93" y="0"/>
                </a:cubicBezTo>
                <a:cubicBezTo>
                  <a:pt x="0" y="136"/>
                  <a:pt x="0" y="136"/>
                  <a:pt x="0" y="136"/>
                </a:cubicBezTo>
                <a:cubicBezTo>
                  <a:pt x="4" y="139"/>
                  <a:pt x="8" y="141"/>
                  <a:pt x="12" y="143"/>
                </a:cubicBezTo>
                <a:close/>
              </a:path>
            </a:pathLst>
          </a:custGeom>
          <a:solidFill>
            <a:srgbClr val="D5D5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出自【趣你的PPT】(微信:qunideppt)：最优质的PPT资源库"/>
          <p:cNvSpPr/>
          <p:nvPr/>
        </p:nvSpPr>
        <p:spPr bwMode="auto">
          <a:xfrm>
            <a:off x="5158242" y="4477335"/>
            <a:ext cx="528638" cy="657225"/>
          </a:xfrm>
          <a:custGeom>
            <a:avLst/>
            <a:gdLst>
              <a:gd name="T0" fmla="*/ 93 w 132"/>
              <a:gd name="T1" fmla="*/ 0 h 164"/>
              <a:gd name="T2" fmla="*/ 0 w 132"/>
              <a:gd name="T3" fmla="*/ 137 h 164"/>
              <a:gd name="T4" fmla="*/ 39 w 132"/>
              <a:gd name="T5" fmla="*/ 164 h 164"/>
              <a:gd name="T6" fmla="*/ 132 w 132"/>
              <a:gd name="T7" fmla="*/ 27 h 164"/>
              <a:gd name="T8" fmla="*/ 93 w 132"/>
              <a:gd name="T9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64">
                <a:moveTo>
                  <a:pt x="93" y="0"/>
                </a:moveTo>
                <a:cubicBezTo>
                  <a:pt x="0" y="137"/>
                  <a:pt x="0" y="137"/>
                  <a:pt x="0" y="137"/>
                </a:cubicBezTo>
                <a:cubicBezTo>
                  <a:pt x="12" y="146"/>
                  <a:pt x="25" y="156"/>
                  <a:pt x="39" y="164"/>
                </a:cubicBezTo>
                <a:cubicBezTo>
                  <a:pt x="132" y="27"/>
                  <a:pt x="132" y="27"/>
                  <a:pt x="132" y="27"/>
                </a:cubicBezTo>
                <a:cubicBezTo>
                  <a:pt x="118" y="19"/>
                  <a:pt x="105" y="10"/>
                  <a:pt x="93" y="0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出自【趣你的PPT】(微信:qunideppt)：最优质的PPT资源库"/>
          <p:cNvSpPr/>
          <p:nvPr/>
        </p:nvSpPr>
        <p:spPr bwMode="auto">
          <a:xfrm>
            <a:off x="5823404" y="1832560"/>
            <a:ext cx="312738" cy="685800"/>
          </a:xfrm>
          <a:custGeom>
            <a:avLst/>
            <a:gdLst>
              <a:gd name="T0" fmla="*/ 78 w 78"/>
              <a:gd name="T1" fmla="*/ 162 h 171"/>
              <a:gd name="T2" fmla="*/ 47 w 78"/>
              <a:gd name="T3" fmla="*/ 0 h 171"/>
              <a:gd name="T4" fmla="*/ 0 w 78"/>
              <a:gd name="T5" fmla="*/ 9 h 171"/>
              <a:gd name="T6" fmla="*/ 31 w 78"/>
              <a:gd name="T7" fmla="*/ 171 h 171"/>
              <a:gd name="T8" fmla="*/ 78 w 78"/>
              <a:gd name="T9" fmla="*/ 162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171">
                <a:moveTo>
                  <a:pt x="78" y="162"/>
                </a:moveTo>
                <a:cubicBezTo>
                  <a:pt x="47" y="0"/>
                  <a:pt x="47" y="0"/>
                  <a:pt x="47" y="0"/>
                </a:cubicBezTo>
                <a:cubicBezTo>
                  <a:pt x="31" y="2"/>
                  <a:pt x="16" y="5"/>
                  <a:pt x="0" y="9"/>
                </a:cubicBezTo>
                <a:cubicBezTo>
                  <a:pt x="31" y="171"/>
                  <a:pt x="31" y="171"/>
                  <a:pt x="31" y="171"/>
                </a:cubicBezTo>
                <a:cubicBezTo>
                  <a:pt x="46" y="167"/>
                  <a:pt x="62" y="164"/>
                  <a:pt x="78" y="1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出自【趣你的PPT】(微信:qunideppt)：最优质的PPT资源库"/>
          <p:cNvSpPr/>
          <p:nvPr/>
        </p:nvSpPr>
        <p:spPr bwMode="auto">
          <a:xfrm>
            <a:off x="6363154" y="4693235"/>
            <a:ext cx="312738" cy="690563"/>
          </a:xfrm>
          <a:custGeom>
            <a:avLst/>
            <a:gdLst>
              <a:gd name="T0" fmla="*/ 0 w 78"/>
              <a:gd name="T1" fmla="*/ 10 h 172"/>
              <a:gd name="T2" fmla="*/ 31 w 78"/>
              <a:gd name="T3" fmla="*/ 172 h 172"/>
              <a:gd name="T4" fmla="*/ 78 w 78"/>
              <a:gd name="T5" fmla="*/ 163 h 172"/>
              <a:gd name="T6" fmla="*/ 47 w 78"/>
              <a:gd name="T7" fmla="*/ 0 h 172"/>
              <a:gd name="T8" fmla="*/ 0 w 78"/>
              <a:gd name="T9" fmla="*/ 1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172">
                <a:moveTo>
                  <a:pt x="0" y="10"/>
                </a:moveTo>
                <a:cubicBezTo>
                  <a:pt x="31" y="172"/>
                  <a:pt x="31" y="172"/>
                  <a:pt x="31" y="172"/>
                </a:cubicBezTo>
                <a:cubicBezTo>
                  <a:pt x="47" y="169"/>
                  <a:pt x="63" y="167"/>
                  <a:pt x="78" y="163"/>
                </a:cubicBezTo>
                <a:cubicBezTo>
                  <a:pt x="47" y="0"/>
                  <a:pt x="47" y="0"/>
                  <a:pt x="47" y="0"/>
                </a:cubicBezTo>
                <a:cubicBezTo>
                  <a:pt x="32" y="5"/>
                  <a:pt x="16" y="8"/>
                  <a:pt x="0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出自【趣你的PPT】(微信:qunideppt)：最优质的PPT资源库"/>
          <p:cNvSpPr/>
          <p:nvPr/>
        </p:nvSpPr>
        <p:spPr bwMode="auto">
          <a:xfrm>
            <a:off x="7336292" y="3175585"/>
            <a:ext cx="685800" cy="307975"/>
          </a:xfrm>
          <a:custGeom>
            <a:avLst/>
            <a:gdLst>
              <a:gd name="T0" fmla="*/ 9 w 171"/>
              <a:gd name="T1" fmla="*/ 77 h 77"/>
              <a:gd name="T2" fmla="*/ 171 w 171"/>
              <a:gd name="T3" fmla="*/ 47 h 77"/>
              <a:gd name="T4" fmla="*/ 162 w 171"/>
              <a:gd name="T5" fmla="*/ 0 h 77"/>
              <a:gd name="T6" fmla="*/ 0 w 171"/>
              <a:gd name="T7" fmla="*/ 31 h 77"/>
              <a:gd name="T8" fmla="*/ 9 w 171"/>
              <a:gd name="T9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77">
                <a:moveTo>
                  <a:pt x="9" y="77"/>
                </a:moveTo>
                <a:cubicBezTo>
                  <a:pt x="171" y="47"/>
                  <a:pt x="171" y="47"/>
                  <a:pt x="171" y="47"/>
                </a:cubicBezTo>
                <a:cubicBezTo>
                  <a:pt x="169" y="31"/>
                  <a:pt x="166" y="15"/>
                  <a:pt x="162" y="0"/>
                </a:cubicBezTo>
                <a:cubicBezTo>
                  <a:pt x="0" y="31"/>
                  <a:pt x="0" y="31"/>
                  <a:pt x="0" y="31"/>
                </a:cubicBezTo>
                <a:cubicBezTo>
                  <a:pt x="4" y="46"/>
                  <a:pt x="7" y="61"/>
                  <a:pt x="9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出自【趣你的PPT】(微信:qunideppt)：最优质的PPT资源库"/>
          <p:cNvSpPr/>
          <p:nvPr/>
        </p:nvSpPr>
        <p:spPr bwMode="auto">
          <a:xfrm>
            <a:off x="4474029" y="3716923"/>
            <a:ext cx="684213" cy="307975"/>
          </a:xfrm>
          <a:custGeom>
            <a:avLst/>
            <a:gdLst>
              <a:gd name="T0" fmla="*/ 163 w 171"/>
              <a:gd name="T1" fmla="*/ 0 h 77"/>
              <a:gd name="T2" fmla="*/ 0 w 171"/>
              <a:gd name="T3" fmla="*/ 31 h 77"/>
              <a:gd name="T4" fmla="*/ 9 w 171"/>
              <a:gd name="T5" fmla="*/ 77 h 77"/>
              <a:gd name="T6" fmla="*/ 171 w 171"/>
              <a:gd name="T7" fmla="*/ 47 h 77"/>
              <a:gd name="T8" fmla="*/ 163 w 171"/>
              <a:gd name="T9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77">
                <a:moveTo>
                  <a:pt x="163" y="0"/>
                </a:moveTo>
                <a:cubicBezTo>
                  <a:pt x="0" y="31"/>
                  <a:pt x="0" y="31"/>
                  <a:pt x="0" y="31"/>
                </a:cubicBezTo>
                <a:cubicBezTo>
                  <a:pt x="2" y="46"/>
                  <a:pt x="5" y="62"/>
                  <a:pt x="9" y="77"/>
                </a:cubicBezTo>
                <a:cubicBezTo>
                  <a:pt x="171" y="47"/>
                  <a:pt x="171" y="47"/>
                  <a:pt x="171" y="47"/>
                </a:cubicBezTo>
                <a:cubicBezTo>
                  <a:pt x="167" y="31"/>
                  <a:pt x="164" y="16"/>
                  <a:pt x="163" y="0"/>
                </a:cubicBezTo>
                <a:close/>
              </a:path>
            </a:pathLst>
          </a:custGeom>
          <a:solidFill>
            <a:srgbClr val="8785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出自【趣你的PPT】(微信:qunideppt)：最优质的PPT资源库"/>
          <p:cNvSpPr/>
          <p:nvPr/>
        </p:nvSpPr>
        <p:spPr bwMode="auto">
          <a:xfrm>
            <a:off x="4721679" y="2518360"/>
            <a:ext cx="652463" cy="528638"/>
          </a:xfrm>
          <a:custGeom>
            <a:avLst/>
            <a:gdLst>
              <a:gd name="T0" fmla="*/ 163 w 163"/>
              <a:gd name="T1" fmla="*/ 93 h 132"/>
              <a:gd name="T2" fmla="*/ 27 w 163"/>
              <a:gd name="T3" fmla="*/ 0 h 132"/>
              <a:gd name="T4" fmla="*/ 0 w 163"/>
              <a:gd name="T5" fmla="*/ 39 h 132"/>
              <a:gd name="T6" fmla="*/ 137 w 163"/>
              <a:gd name="T7" fmla="*/ 132 h 132"/>
              <a:gd name="T8" fmla="*/ 163 w 163"/>
              <a:gd name="T9" fmla="*/ 9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132">
                <a:moveTo>
                  <a:pt x="163" y="93"/>
                </a:moveTo>
                <a:cubicBezTo>
                  <a:pt x="27" y="0"/>
                  <a:pt x="27" y="0"/>
                  <a:pt x="27" y="0"/>
                </a:cubicBezTo>
                <a:cubicBezTo>
                  <a:pt x="17" y="12"/>
                  <a:pt x="8" y="25"/>
                  <a:pt x="0" y="39"/>
                </a:cubicBezTo>
                <a:cubicBezTo>
                  <a:pt x="137" y="132"/>
                  <a:pt x="137" y="132"/>
                  <a:pt x="137" y="132"/>
                </a:cubicBezTo>
                <a:cubicBezTo>
                  <a:pt x="144" y="118"/>
                  <a:pt x="153" y="105"/>
                  <a:pt x="163" y="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出自【趣你的PPT】(微信:qunideppt)：最优质的PPT资源库"/>
          <p:cNvSpPr/>
          <p:nvPr/>
        </p:nvSpPr>
        <p:spPr bwMode="auto">
          <a:xfrm>
            <a:off x="7128329" y="4156660"/>
            <a:ext cx="652463" cy="533400"/>
          </a:xfrm>
          <a:custGeom>
            <a:avLst/>
            <a:gdLst>
              <a:gd name="T0" fmla="*/ 0 w 163"/>
              <a:gd name="T1" fmla="*/ 40 h 133"/>
              <a:gd name="T2" fmla="*/ 136 w 163"/>
              <a:gd name="T3" fmla="*/ 133 h 133"/>
              <a:gd name="T4" fmla="*/ 163 w 163"/>
              <a:gd name="T5" fmla="*/ 94 h 133"/>
              <a:gd name="T6" fmla="*/ 27 w 163"/>
              <a:gd name="T7" fmla="*/ 0 h 133"/>
              <a:gd name="T8" fmla="*/ 0 w 163"/>
              <a:gd name="T9" fmla="*/ 4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133">
                <a:moveTo>
                  <a:pt x="0" y="40"/>
                </a:moveTo>
                <a:cubicBezTo>
                  <a:pt x="136" y="133"/>
                  <a:pt x="136" y="133"/>
                  <a:pt x="136" y="133"/>
                </a:cubicBezTo>
                <a:cubicBezTo>
                  <a:pt x="146" y="120"/>
                  <a:pt x="155" y="107"/>
                  <a:pt x="163" y="94"/>
                </a:cubicBezTo>
                <a:cubicBezTo>
                  <a:pt x="27" y="0"/>
                  <a:pt x="27" y="0"/>
                  <a:pt x="27" y="0"/>
                </a:cubicBezTo>
                <a:cubicBezTo>
                  <a:pt x="19" y="14"/>
                  <a:pt x="10" y="27"/>
                  <a:pt x="0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" name="Group 4出自【趣你的PPT】(微信:qunideppt)：最优质的PPT资源库出自【趣你的PPT】(微信:qunideppt)：最优质的PPT资源库"/>
          <p:cNvGrpSpPr/>
          <p:nvPr/>
        </p:nvGrpSpPr>
        <p:grpSpPr>
          <a:xfrm>
            <a:off x="5555495" y="2893947"/>
            <a:ext cx="1304925" cy="1304925"/>
            <a:chOff x="3119439" y="2069872"/>
            <a:chExt cx="1304925" cy="1304925"/>
          </a:xfrm>
        </p:grpSpPr>
        <p:sp>
          <p:nvSpPr>
            <p:cNvPr id="54" name="出自【趣你的PPT】(微信:qunideppt)：最优质的PPT资源库"/>
            <p:cNvSpPr/>
            <p:nvPr/>
          </p:nvSpPr>
          <p:spPr bwMode="auto">
            <a:xfrm flipH="1" flipV="1">
              <a:off x="3119439" y="2069872"/>
              <a:ext cx="1304925" cy="1304925"/>
            </a:xfrm>
            <a:custGeom>
              <a:avLst/>
              <a:gdLst>
                <a:gd name="T0" fmla="*/ 163 w 326"/>
                <a:gd name="T1" fmla="*/ 0 h 326"/>
                <a:gd name="T2" fmla="*/ 326 w 326"/>
                <a:gd name="T3" fmla="*/ 163 h 326"/>
                <a:gd name="T4" fmla="*/ 163 w 326"/>
                <a:gd name="T5" fmla="*/ 326 h 326"/>
                <a:gd name="T6" fmla="*/ 0 w 326"/>
                <a:gd name="T7" fmla="*/ 163 h 326"/>
                <a:gd name="T8" fmla="*/ 0 w 326"/>
                <a:gd name="T9" fmla="*/ 0 h 326"/>
                <a:gd name="T10" fmla="*/ 163 w 326"/>
                <a:gd name="T1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" h="326">
                  <a:moveTo>
                    <a:pt x="163" y="0"/>
                  </a:moveTo>
                  <a:cubicBezTo>
                    <a:pt x="253" y="0"/>
                    <a:pt x="326" y="73"/>
                    <a:pt x="326" y="163"/>
                  </a:cubicBezTo>
                  <a:cubicBezTo>
                    <a:pt x="326" y="253"/>
                    <a:pt x="253" y="326"/>
                    <a:pt x="163" y="326"/>
                  </a:cubicBezTo>
                  <a:cubicBezTo>
                    <a:pt x="73" y="326"/>
                    <a:pt x="0" y="253"/>
                    <a:pt x="0" y="1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63" y="0"/>
                  </a:lnTo>
                  <a:close/>
                </a:path>
              </a:pathLst>
            </a:custGeom>
            <a:solidFill>
              <a:srgbClr val="8785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出自【趣你的PPT】(微信:qunideppt)：最优质的PPT资源库"/>
            <p:cNvSpPr/>
            <p:nvPr/>
          </p:nvSpPr>
          <p:spPr bwMode="auto">
            <a:xfrm>
              <a:off x="3202215" y="2151063"/>
              <a:ext cx="1144588" cy="1146175"/>
            </a:xfrm>
            <a:custGeom>
              <a:avLst/>
              <a:gdLst>
                <a:gd name="T0" fmla="*/ 165 w 286"/>
                <a:gd name="T1" fmla="*/ 274 h 286"/>
                <a:gd name="T2" fmla="*/ 12 w 286"/>
                <a:gd name="T3" fmla="*/ 165 h 286"/>
                <a:gd name="T4" fmla="*/ 122 w 286"/>
                <a:gd name="T5" fmla="*/ 12 h 286"/>
                <a:gd name="T6" fmla="*/ 274 w 286"/>
                <a:gd name="T7" fmla="*/ 121 h 286"/>
                <a:gd name="T8" fmla="*/ 165 w 286"/>
                <a:gd name="T9" fmla="*/ 274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286">
                  <a:moveTo>
                    <a:pt x="165" y="274"/>
                  </a:moveTo>
                  <a:cubicBezTo>
                    <a:pt x="93" y="286"/>
                    <a:pt x="24" y="237"/>
                    <a:pt x="12" y="165"/>
                  </a:cubicBezTo>
                  <a:cubicBezTo>
                    <a:pt x="0" y="92"/>
                    <a:pt x="49" y="24"/>
                    <a:pt x="122" y="12"/>
                  </a:cubicBezTo>
                  <a:cubicBezTo>
                    <a:pt x="194" y="0"/>
                    <a:pt x="262" y="49"/>
                    <a:pt x="274" y="121"/>
                  </a:cubicBezTo>
                  <a:cubicBezTo>
                    <a:pt x="286" y="194"/>
                    <a:pt x="237" y="262"/>
                    <a:pt x="16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 txBox="1"/>
            <p:nvPr/>
          </p:nvSpPr>
          <p:spPr>
            <a:xfrm>
              <a:off x="3342699" y="2367540"/>
              <a:ext cx="9060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itchFamily="34" charset="0"/>
                </a:rPr>
                <a:t>30%</a:t>
              </a:r>
              <a:endParaRPr lang="zh-CN" altLang="en-US" sz="3200" dirty="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grpSp>
        <p:nvGrpSpPr>
          <p:cNvPr id="74" name="Group 73出自【趣你的PPT】(微信:qunideppt)：最优质的PPT资源库出自【趣你的PPT】(微信:qunideppt)：最优质的PPT资源库"/>
          <p:cNvGrpSpPr/>
          <p:nvPr/>
        </p:nvGrpSpPr>
        <p:grpSpPr>
          <a:xfrm>
            <a:off x="1201450" y="1855870"/>
            <a:ext cx="9862456" cy="3760850"/>
            <a:chOff x="1145179" y="1912141"/>
            <a:chExt cx="9862456" cy="3760850"/>
          </a:xfrm>
        </p:grpSpPr>
        <p:grpSp>
          <p:nvGrpSpPr>
            <p:cNvPr id="108" name="组合 107"/>
            <p:cNvGrpSpPr/>
            <p:nvPr/>
          </p:nvGrpSpPr>
          <p:grpSpPr>
            <a:xfrm>
              <a:off x="1145179" y="1919398"/>
              <a:ext cx="2583542" cy="1126512"/>
              <a:chOff x="1146629" y="1849438"/>
              <a:chExt cx="2583542" cy="1126512"/>
            </a:xfrm>
          </p:grpSpPr>
          <p:sp>
            <p:nvSpPr>
              <p:cNvPr id="12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077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marL="0" marR="0" lvl="0" indent="0" algn="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点击添加标题</a:t>
                </a:r>
              </a:p>
            </p:txBody>
          </p:sp>
          <p:sp>
            <p:nvSpPr>
              <p:cNvPr id="124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45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9" name="组合 108"/>
            <p:cNvGrpSpPr/>
            <p:nvPr/>
          </p:nvGrpSpPr>
          <p:grpSpPr>
            <a:xfrm>
              <a:off x="8424093" y="1912141"/>
              <a:ext cx="2583542" cy="1141026"/>
              <a:chOff x="1146629" y="1834924"/>
              <a:chExt cx="2583542" cy="1141026"/>
            </a:xfrm>
          </p:grpSpPr>
          <p:sp>
            <p:nvSpPr>
              <p:cNvPr id="12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077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marL="0" marR="0" lvl="0" indent="0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点击添加标题</a:t>
                </a:r>
              </a:p>
            </p:txBody>
          </p:sp>
          <p:sp>
            <p:nvSpPr>
              <p:cNvPr id="122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45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8424093" y="4531965"/>
              <a:ext cx="2583542" cy="1141026"/>
              <a:chOff x="1146629" y="1834924"/>
              <a:chExt cx="2583542" cy="1141026"/>
            </a:xfrm>
          </p:grpSpPr>
          <p:sp>
            <p:nvSpPr>
              <p:cNvPr id="11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077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marL="0" marR="0" lvl="0" indent="0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点击添加标题</a:t>
                </a:r>
              </a:p>
            </p:txBody>
          </p:sp>
          <p:sp>
            <p:nvSpPr>
              <p:cNvPr id="118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45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1" name="组合 110"/>
            <p:cNvGrpSpPr/>
            <p:nvPr/>
          </p:nvGrpSpPr>
          <p:grpSpPr>
            <a:xfrm>
              <a:off x="1145179" y="4539222"/>
              <a:ext cx="2583542" cy="1126512"/>
              <a:chOff x="1146629" y="1849438"/>
              <a:chExt cx="2583542" cy="1126512"/>
            </a:xfrm>
          </p:grpSpPr>
          <p:sp>
            <p:nvSpPr>
              <p:cNvPr id="112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077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marL="0" marR="0" lvl="0" indent="0" algn="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点击添加标题</a:t>
                </a:r>
              </a:p>
            </p:txBody>
          </p:sp>
          <p:sp>
            <p:nvSpPr>
              <p:cNvPr id="116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45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52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7" b="35027"/>
          <a:stretch>
            <a:fillRect/>
          </a:stretch>
        </p:blipFill>
        <p:spPr>
          <a:xfrm>
            <a:off x="1589" y="2028825"/>
            <a:ext cx="11426825" cy="2281238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/>
          <p:nvPr/>
        </p:nvSpPr>
        <p:spPr>
          <a:xfrm>
            <a:off x="4721226" y="2028825"/>
            <a:ext cx="6705600" cy="2281238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217">
              <a:defRPr/>
            </a:pPr>
            <a:endParaRPr lang="en-US" sz="900">
              <a:solidFill>
                <a:prstClr val="white"/>
              </a:solidFill>
              <a:sym typeface="Century Gothic" panose="020B0502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/>
          </p:cNvSpPr>
          <p:nvPr/>
        </p:nvSpPr>
        <p:spPr bwMode="auto">
          <a:xfrm>
            <a:off x="5168902" y="2397125"/>
            <a:ext cx="58880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 anchor="ctr">
            <a:spAutoFit/>
          </a:bodyPr>
          <a:lstStyle>
            <a:lvl1pPr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单击添加标题</a:t>
            </a:r>
          </a:p>
        </p:txBody>
      </p:sp>
      <p:sp>
        <p:nvSpPr>
          <p:cNvPr id="1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63602" y="5160964"/>
            <a:ext cx="104679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。快来加入我们。该原创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。快来加入我们。该原创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。快来加入我们。该原创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 bwMode="auto">
          <a:xfrm>
            <a:off x="5168902" y="3061822"/>
            <a:ext cx="58880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。快来加入我们。，该原创</a:t>
            </a:r>
            <a:r>
              <a:rPr lang="en-US" altLang="zh-CN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400" dirty="0">
                <a:solidFill>
                  <a:prstClr val="white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。快来加入我们。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52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 rot="20996105">
            <a:off x="8572040" y="2795834"/>
            <a:ext cx="2091223" cy="1862048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buFont typeface="Arial" charset="0"/>
            </a:pPr>
            <a:endParaRPr lang="zh-CN" altLang="en-US" sz="11500" b="1" dirty="0">
              <a:solidFill>
                <a:srgbClr val="FFF8E7"/>
              </a:solidFill>
              <a:latin typeface="+mj-ea"/>
              <a:ea typeface="+mj-ea"/>
              <a:sym typeface="微软雅黑" charset="-122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9326191" y="-33866"/>
            <a:ext cx="70048" cy="2875216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 sz="3200">
              <a:latin typeface="+mj-ea"/>
              <a:ea typeface="+mj-ea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4751397" y="-33866"/>
            <a:ext cx="83015" cy="2958291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 sz="3200">
              <a:latin typeface="+mj-ea"/>
              <a:ea typeface="+mj-ea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 rot="20977119">
            <a:off x="3945462" y="2647318"/>
            <a:ext cx="2092009" cy="1862048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endParaRPr lang="zh-CN" altLang="en-US" sz="11500" b="1" dirty="0">
              <a:solidFill>
                <a:srgbClr val="92BFDB"/>
              </a:solidFill>
              <a:latin typeface="+mj-ea"/>
              <a:ea typeface="+mj-ea"/>
              <a:sym typeface="微软雅黑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7118945" y="-33866"/>
            <a:ext cx="117767" cy="2793942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 sz="3200">
              <a:latin typeface="+mj-ea"/>
              <a:ea typeface="+mj-ea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 rot="170544">
            <a:off x="6120932" y="2703660"/>
            <a:ext cx="2091544" cy="186204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buFont typeface="Arial" charset="0"/>
            </a:pPr>
            <a:endParaRPr lang="zh-CN" altLang="en-US" sz="11500" b="1" dirty="0">
              <a:solidFill>
                <a:srgbClr val="FFF8E7"/>
              </a:solidFill>
              <a:latin typeface="+mj-ea"/>
              <a:ea typeface="+mj-ea"/>
              <a:sym typeface="微软雅黑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2725137" y="15693"/>
            <a:ext cx="82908" cy="2958835"/>
          </a:xfrm>
          <a:custGeom>
            <a:avLst/>
            <a:gdLst>
              <a:gd name="T0" fmla="*/ 0 w 54227"/>
              <a:gd name="T1" fmla="*/ 1934604 h 930275"/>
              <a:gd name="T2" fmla="*/ 0 w 54227"/>
              <a:gd name="T3" fmla="*/ 0 h 930275"/>
              <a:gd name="T4" fmla="*/ 0 60000 65536"/>
              <a:gd name="T5" fmla="*/ 0 60000 65536"/>
              <a:gd name="T6" fmla="*/ 0 w 54227"/>
              <a:gd name="T7" fmla="*/ 0 h 930275"/>
              <a:gd name="T8" fmla="*/ 54227 w 54227"/>
              <a:gd name="T9" fmla="*/ 930275 h 9302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227" h="930275">
                <a:moveTo>
                  <a:pt x="0" y="930275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 sz="3200">
              <a:latin typeface="+mj-ea"/>
              <a:ea typeface="+mj-ea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 rot="601145">
            <a:off x="1528738" y="2919639"/>
            <a:ext cx="2089304" cy="186204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endParaRPr lang="zh-CN" altLang="en-US" sz="11500" b="1" dirty="0">
              <a:solidFill>
                <a:srgbClr val="FFF8E7"/>
              </a:solidFill>
              <a:latin typeface="+mj-ea"/>
              <a:ea typeface="+mj-ea"/>
              <a:sym typeface="微软雅黑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 rot="577847">
            <a:off x="1888415" y="3071807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9600" dirty="0">
                <a:solidFill>
                  <a:schemeClr val="bg1"/>
                </a:solidFill>
                <a:latin typeface="+mj-ea"/>
                <a:ea typeface="+mj-ea"/>
                <a:cs typeface="Impact" charset="0"/>
              </a:rPr>
              <a:t>谢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 rot="20907645">
            <a:off x="8909769" y="2942028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9600">
                <a:solidFill>
                  <a:schemeClr val="bg1"/>
                </a:solidFill>
                <a:latin typeface="+mj-ea"/>
                <a:ea typeface="+mj-ea"/>
                <a:cs typeface="Impact" charset="0"/>
              </a:defRPr>
            </a:lvl1pPr>
          </a:lstStyle>
          <a:p>
            <a:r>
              <a:rPr lang="zh-CN" altLang="en-US" dirty="0"/>
              <a:t>听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 rot="217394">
            <a:off x="6458821" y="2849854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9600">
                <a:solidFill>
                  <a:schemeClr val="bg1"/>
                </a:solidFill>
                <a:latin typeface="+mj-ea"/>
                <a:ea typeface="+mj-ea"/>
                <a:cs typeface="Impact" charset="0"/>
              </a:defRPr>
            </a:lvl1pPr>
          </a:lstStyle>
          <a:p>
            <a:r>
              <a:rPr lang="zh-CN" altLang="en-US" dirty="0"/>
              <a:t>聆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 rot="21009144">
            <a:off x="4283581" y="2793512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9600">
                <a:solidFill>
                  <a:schemeClr val="bg1"/>
                </a:solidFill>
                <a:latin typeface="+mj-ea"/>
                <a:ea typeface="+mj-ea"/>
                <a:cs typeface="Impact" charset="0"/>
              </a:defRPr>
            </a:lvl1pPr>
          </a:lstStyle>
          <a:p>
            <a:r>
              <a:rPr lang="zh-CN" altLang="en-US" dirty="0"/>
              <a:t>谢</a:t>
            </a:r>
          </a:p>
        </p:txBody>
      </p:sp>
    </p:spTree>
    <p:extLst>
      <p:ext uri="{BB962C8B-B14F-4D97-AF65-F5344CB8AC3E}">
        <p14:creationId xmlns:p14="http://schemas.microsoft.com/office/powerpoint/2010/main" val="18471449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312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3607469" y="1926313"/>
            <a:ext cx="4977063" cy="24170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 7出自【趣你的PPT】(微信:qunideppt)：最优质的PPT资源库"/>
          <p:cNvGrpSpPr/>
          <p:nvPr/>
        </p:nvGrpSpPr>
        <p:grpSpPr>
          <a:xfrm>
            <a:off x="4395043" y="-4855"/>
            <a:ext cx="3401914" cy="1931168"/>
            <a:chOff x="3921005" y="-4855"/>
            <a:chExt cx="3779891" cy="1931168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3921005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7646784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4699111" y="1886572"/>
            <a:ext cx="27937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PART 1</a:t>
            </a:r>
            <a:endParaRPr kumimoji="1" lang="zh-CN" altLang="en-US" sz="80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926346" y="3134856"/>
            <a:ext cx="43393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90653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437765" y="2485833"/>
            <a:ext cx="1245157" cy="1036416"/>
          </a:xfrm>
          <a:custGeom>
            <a:avLst/>
            <a:gdLst>
              <a:gd name="T0" fmla="*/ 2405 w 3024"/>
              <a:gd name="T1" fmla="*/ 1 h 2521"/>
              <a:gd name="T2" fmla="*/ 2313 w 3024"/>
              <a:gd name="T3" fmla="*/ 1 h 2521"/>
              <a:gd name="T4" fmla="*/ 1512 w 3024"/>
              <a:gd name="T5" fmla="*/ 881 h 2521"/>
              <a:gd name="T6" fmla="*/ 711 w 3024"/>
              <a:gd name="T7" fmla="*/ 1 h 2521"/>
              <a:gd name="T8" fmla="*/ 619 w 3024"/>
              <a:gd name="T9" fmla="*/ 1 h 2521"/>
              <a:gd name="T10" fmla="*/ 221 w 3024"/>
              <a:gd name="T11" fmla="*/ 695 h 2521"/>
              <a:gd name="T12" fmla="*/ 268 w 3024"/>
              <a:gd name="T13" fmla="*/ 775 h 2521"/>
              <a:gd name="T14" fmla="*/ 1073 w 3024"/>
              <a:gd name="T15" fmla="*/ 2157 h 2521"/>
              <a:gd name="T16" fmla="*/ 1119 w 3024"/>
              <a:gd name="T17" fmla="*/ 2237 h 2521"/>
              <a:gd name="T18" fmla="*/ 1512 w 3024"/>
              <a:gd name="T19" fmla="*/ 2521 h 2521"/>
              <a:gd name="T20" fmla="*/ 1905 w 3024"/>
              <a:gd name="T21" fmla="*/ 2237 h 2521"/>
              <a:gd name="T22" fmla="*/ 1951 w 3024"/>
              <a:gd name="T23" fmla="*/ 2157 h 2521"/>
              <a:gd name="T24" fmla="*/ 2756 w 3024"/>
              <a:gd name="T25" fmla="*/ 775 h 2521"/>
              <a:gd name="T26" fmla="*/ 2803 w 3024"/>
              <a:gd name="T27" fmla="*/ 695 h 2521"/>
              <a:gd name="T28" fmla="*/ 2405 w 3024"/>
              <a:gd name="T29" fmla="*/ 1 h 2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24" h="2521">
                <a:moveTo>
                  <a:pt x="2405" y="1"/>
                </a:moveTo>
                <a:cubicBezTo>
                  <a:pt x="2313" y="1"/>
                  <a:pt x="2313" y="1"/>
                  <a:pt x="2313" y="1"/>
                </a:cubicBezTo>
                <a:cubicBezTo>
                  <a:pt x="2088" y="0"/>
                  <a:pt x="2080" y="845"/>
                  <a:pt x="1512" y="881"/>
                </a:cubicBezTo>
                <a:cubicBezTo>
                  <a:pt x="944" y="845"/>
                  <a:pt x="936" y="0"/>
                  <a:pt x="711" y="1"/>
                </a:cubicBezTo>
                <a:cubicBezTo>
                  <a:pt x="619" y="1"/>
                  <a:pt x="619" y="1"/>
                  <a:pt x="619" y="1"/>
                </a:cubicBezTo>
                <a:cubicBezTo>
                  <a:pt x="179" y="3"/>
                  <a:pt x="0" y="315"/>
                  <a:pt x="221" y="695"/>
                </a:cubicBezTo>
                <a:cubicBezTo>
                  <a:pt x="268" y="775"/>
                  <a:pt x="268" y="775"/>
                  <a:pt x="268" y="775"/>
                </a:cubicBezTo>
                <a:cubicBezTo>
                  <a:pt x="489" y="1155"/>
                  <a:pt x="851" y="1777"/>
                  <a:pt x="1073" y="2157"/>
                </a:cubicBezTo>
                <a:cubicBezTo>
                  <a:pt x="1119" y="2237"/>
                  <a:pt x="1119" y="2237"/>
                  <a:pt x="1119" y="2237"/>
                </a:cubicBezTo>
                <a:cubicBezTo>
                  <a:pt x="1228" y="2423"/>
                  <a:pt x="1370" y="2518"/>
                  <a:pt x="1512" y="2521"/>
                </a:cubicBezTo>
                <a:cubicBezTo>
                  <a:pt x="1654" y="2518"/>
                  <a:pt x="1796" y="2423"/>
                  <a:pt x="1905" y="2237"/>
                </a:cubicBezTo>
                <a:cubicBezTo>
                  <a:pt x="1951" y="2157"/>
                  <a:pt x="1951" y="2157"/>
                  <a:pt x="1951" y="2157"/>
                </a:cubicBezTo>
                <a:cubicBezTo>
                  <a:pt x="2173" y="1777"/>
                  <a:pt x="2535" y="1155"/>
                  <a:pt x="2756" y="775"/>
                </a:cubicBezTo>
                <a:cubicBezTo>
                  <a:pt x="2803" y="695"/>
                  <a:pt x="2803" y="695"/>
                  <a:pt x="2803" y="695"/>
                </a:cubicBezTo>
                <a:cubicBezTo>
                  <a:pt x="3024" y="315"/>
                  <a:pt x="2845" y="3"/>
                  <a:pt x="24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46020" y="1939712"/>
            <a:ext cx="631074" cy="803404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663486" y="2648455"/>
            <a:ext cx="1201467" cy="1080106"/>
          </a:xfrm>
          <a:custGeom>
            <a:avLst/>
            <a:gdLst>
              <a:gd name="T0" fmla="*/ 1111 w 2916"/>
              <a:gd name="T1" fmla="*/ 380 h 2620"/>
              <a:gd name="T2" fmla="*/ 1065 w 2916"/>
              <a:gd name="T3" fmla="*/ 460 h 2620"/>
              <a:gd name="T4" fmla="*/ 1427 w 2916"/>
              <a:gd name="T5" fmla="*/ 1594 h 2620"/>
              <a:gd name="T6" fmla="*/ 264 w 2916"/>
              <a:gd name="T7" fmla="*/ 1848 h 2620"/>
              <a:gd name="T8" fmla="*/ 218 w 2916"/>
              <a:gd name="T9" fmla="*/ 1927 h 2620"/>
              <a:gd name="T10" fmla="*/ 621 w 2916"/>
              <a:gd name="T11" fmla="*/ 2619 h 2620"/>
              <a:gd name="T12" fmla="*/ 713 w 2916"/>
              <a:gd name="T13" fmla="*/ 2618 h 2620"/>
              <a:gd name="T14" fmla="*/ 2313 w 2916"/>
              <a:gd name="T15" fmla="*/ 2612 h 2620"/>
              <a:gd name="T16" fmla="*/ 2405 w 2916"/>
              <a:gd name="T17" fmla="*/ 2612 h 2620"/>
              <a:gd name="T18" fmla="*/ 2847 w 2916"/>
              <a:gd name="T19" fmla="*/ 2414 h 2620"/>
              <a:gd name="T20" fmla="*/ 2797 w 2916"/>
              <a:gd name="T21" fmla="*/ 1931 h 2620"/>
              <a:gd name="T22" fmla="*/ 2752 w 2916"/>
              <a:gd name="T23" fmla="*/ 1852 h 2620"/>
              <a:gd name="T24" fmla="*/ 1957 w 2916"/>
              <a:gd name="T25" fmla="*/ 463 h 2620"/>
              <a:gd name="T26" fmla="*/ 1911 w 2916"/>
              <a:gd name="T27" fmla="*/ 383 h 2620"/>
              <a:gd name="T28" fmla="*/ 1111 w 2916"/>
              <a:gd name="T29" fmla="*/ 380 h 26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6" h="2620">
                <a:moveTo>
                  <a:pt x="1111" y="380"/>
                </a:moveTo>
                <a:cubicBezTo>
                  <a:pt x="1065" y="460"/>
                  <a:pt x="1065" y="460"/>
                  <a:pt x="1065" y="460"/>
                </a:cubicBezTo>
                <a:cubicBezTo>
                  <a:pt x="952" y="654"/>
                  <a:pt x="1680" y="1084"/>
                  <a:pt x="1427" y="1594"/>
                </a:cubicBezTo>
                <a:cubicBezTo>
                  <a:pt x="1112" y="2068"/>
                  <a:pt x="375" y="1652"/>
                  <a:pt x="264" y="1848"/>
                </a:cubicBezTo>
                <a:cubicBezTo>
                  <a:pt x="218" y="1927"/>
                  <a:pt x="218" y="1927"/>
                  <a:pt x="218" y="1927"/>
                </a:cubicBezTo>
                <a:cubicBezTo>
                  <a:pt x="0" y="2309"/>
                  <a:pt x="181" y="2620"/>
                  <a:pt x="621" y="2619"/>
                </a:cubicBezTo>
                <a:cubicBezTo>
                  <a:pt x="713" y="2618"/>
                  <a:pt x="713" y="2618"/>
                  <a:pt x="713" y="2618"/>
                </a:cubicBezTo>
                <a:cubicBezTo>
                  <a:pt x="1153" y="2617"/>
                  <a:pt x="1873" y="2614"/>
                  <a:pt x="2313" y="2612"/>
                </a:cubicBezTo>
                <a:cubicBezTo>
                  <a:pt x="2405" y="2612"/>
                  <a:pt x="2405" y="2612"/>
                  <a:pt x="2405" y="2612"/>
                </a:cubicBezTo>
                <a:cubicBezTo>
                  <a:pt x="2620" y="2611"/>
                  <a:pt x="2773" y="2535"/>
                  <a:pt x="2847" y="2414"/>
                </a:cubicBezTo>
                <a:cubicBezTo>
                  <a:pt x="2916" y="2289"/>
                  <a:pt x="2905" y="2119"/>
                  <a:pt x="2797" y="1931"/>
                </a:cubicBezTo>
                <a:cubicBezTo>
                  <a:pt x="2752" y="1852"/>
                  <a:pt x="2752" y="1852"/>
                  <a:pt x="2752" y="1852"/>
                </a:cubicBezTo>
                <a:cubicBezTo>
                  <a:pt x="2533" y="1470"/>
                  <a:pt x="2176" y="845"/>
                  <a:pt x="1957" y="463"/>
                </a:cubicBezTo>
                <a:cubicBezTo>
                  <a:pt x="1911" y="383"/>
                  <a:pt x="1911" y="383"/>
                  <a:pt x="1911" y="383"/>
                </a:cubicBezTo>
                <a:cubicBezTo>
                  <a:pt x="1693" y="1"/>
                  <a:pt x="1333" y="0"/>
                  <a:pt x="1111" y="3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377076" y="2648455"/>
            <a:ext cx="871367" cy="754860"/>
          </a:xfrm>
          <a:custGeom>
            <a:avLst/>
            <a:gdLst>
              <a:gd name="T0" fmla="*/ 1261 w 2115"/>
              <a:gd name="T1" fmla="*/ 212 h 1837"/>
              <a:gd name="T2" fmla="*/ 1903 w 2115"/>
              <a:gd name="T3" fmla="*/ 1470 h 1837"/>
              <a:gd name="T4" fmla="*/ 493 w 2115"/>
              <a:gd name="T5" fmla="*/ 1543 h 1837"/>
              <a:gd name="T6" fmla="*/ 212 w 2115"/>
              <a:gd name="T7" fmla="*/ 494 h 1837"/>
              <a:gd name="T8" fmla="*/ 1261 w 2115"/>
              <a:gd name="T9" fmla="*/ 212 h 1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5" h="1837">
                <a:moveTo>
                  <a:pt x="1261" y="212"/>
                </a:moveTo>
                <a:cubicBezTo>
                  <a:pt x="1628" y="425"/>
                  <a:pt x="2115" y="1102"/>
                  <a:pt x="1903" y="1470"/>
                </a:cubicBezTo>
                <a:cubicBezTo>
                  <a:pt x="1690" y="1837"/>
                  <a:pt x="860" y="1755"/>
                  <a:pt x="493" y="1543"/>
                </a:cubicBezTo>
                <a:cubicBezTo>
                  <a:pt x="126" y="1331"/>
                  <a:pt x="0" y="861"/>
                  <a:pt x="212" y="494"/>
                </a:cubicBezTo>
                <a:cubicBezTo>
                  <a:pt x="424" y="126"/>
                  <a:pt x="894" y="0"/>
                  <a:pt x="1261" y="2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656205" y="3811086"/>
            <a:ext cx="1199040" cy="1080106"/>
          </a:xfrm>
          <a:custGeom>
            <a:avLst/>
            <a:gdLst>
              <a:gd name="T0" fmla="*/ 218 w 2916"/>
              <a:gd name="T1" fmla="*/ 693 h 2620"/>
              <a:gd name="T2" fmla="*/ 264 w 2916"/>
              <a:gd name="T3" fmla="*/ 772 h 2620"/>
              <a:gd name="T4" fmla="*/ 1427 w 2916"/>
              <a:gd name="T5" fmla="*/ 1026 h 2620"/>
              <a:gd name="T6" fmla="*/ 1065 w 2916"/>
              <a:gd name="T7" fmla="*/ 2161 h 2620"/>
              <a:gd name="T8" fmla="*/ 1111 w 2916"/>
              <a:gd name="T9" fmla="*/ 2240 h 2620"/>
              <a:gd name="T10" fmla="*/ 1911 w 2916"/>
              <a:gd name="T11" fmla="*/ 2237 h 2620"/>
              <a:gd name="T12" fmla="*/ 1957 w 2916"/>
              <a:gd name="T13" fmla="*/ 2157 h 2620"/>
              <a:gd name="T14" fmla="*/ 2752 w 2916"/>
              <a:gd name="T15" fmla="*/ 768 h 2620"/>
              <a:gd name="T16" fmla="*/ 2797 w 2916"/>
              <a:gd name="T17" fmla="*/ 689 h 2620"/>
              <a:gd name="T18" fmla="*/ 2847 w 2916"/>
              <a:gd name="T19" fmla="*/ 206 h 2620"/>
              <a:gd name="T20" fmla="*/ 2405 w 2916"/>
              <a:gd name="T21" fmla="*/ 8 h 2620"/>
              <a:gd name="T22" fmla="*/ 2313 w 2916"/>
              <a:gd name="T23" fmla="*/ 8 h 2620"/>
              <a:gd name="T24" fmla="*/ 713 w 2916"/>
              <a:gd name="T25" fmla="*/ 2 h 2620"/>
              <a:gd name="T26" fmla="*/ 621 w 2916"/>
              <a:gd name="T27" fmla="*/ 1 h 2620"/>
              <a:gd name="T28" fmla="*/ 218 w 2916"/>
              <a:gd name="T29" fmla="*/ 693 h 26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6" h="2620">
                <a:moveTo>
                  <a:pt x="218" y="693"/>
                </a:moveTo>
                <a:cubicBezTo>
                  <a:pt x="264" y="772"/>
                  <a:pt x="264" y="772"/>
                  <a:pt x="264" y="772"/>
                </a:cubicBezTo>
                <a:cubicBezTo>
                  <a:pt x="375" y="968"/>
                  <a:pt x="1112" y="553"/>
                  <a:pt x="1427" y="1026"/>
                </a:cubicBezTo>
                <a:cubicBezTo>
                  <a:pt x="1680" y="1536"/>
                  <a:pt x="952" y="1966"/>
                  <a:pt x="1065" y="2161"/>
                </a:cubicBezTo>
                <a:cubicBezTo>
                  <a:pt x="1111" y="2240"/>
                  <a:pt x="1111" y="2240"/>
                  <a:pt x="1111" y="2240"/>
                </a:cubicBezTo>
                <a:cubicBezTo>
                  <a:pt x="1333" y="2620"/>
                  <a:pt x="1693" y="2619"/>
                  <a:pt x="1911" y="2237"/>
                </a:cubicBezTo>
                <a:cubicBezTo>
                  <a:pt x="1957" y="2157"/>
                  <a:pt x="1957" y="2157"/>
                  <a:pt x="1957" y="2157"/>
                </a:cubicBezTo>
                <a:cubicBezTo>
                  <a:pt x="2176" y="1775"/>
                  <a:pt x="2533" y="1150"/>
                  <a:pt x="2752" y="768"/>
                </a:cubicBezTo>
                <a:cubicBezTo>
                  <a:pt x="2797" y="689"/>
                  <a:pt x="2797" y="689"/>
                  <a:pt x="2797" y="689"/>
                </a:cubicBezTo>
                <a:cubicBezTo>
                  <a:pt x="2905" y="501"/>
                  <a:pt x="2916" y="331"/>
                  <a:pt x="2847" y="206"/>
                </a:cubicBezTo>
                <a:cubicBezTo>
                  <a:pt x="2773" y="85"/>
                  <a:pt x="2620" y="9"/>
                  <a:pt x="2405" y="8"/>
                </a:cubicBezTo>
                <a:cubicBezTo>
                  <a:pt x="2313" y="8"/>
                  <a:pt x="2313" y="8"/>
                  <a:pt x="2313" y="8"/>
                </a:cubicBezTo>
                <a:cubicBezTo>
                  <a:pt x="1873" y="6"/>
                  <a:pt x="1153" y="3"/>
                  <a:pt x="713" y="2"/>
                </a:cubicBezTo>
                <a:cubicBezTo>
                  <a:pt x="621" y="1"/>
                  <a:pt x="621" y="1"/>
                  <a:pt x="621" y="1"/>
                </a:cubicBezTo>
                <a:cubicBezTo>
                  <a:pt x="181" y="0"/>
                  <a:pt x="0" y="311"/>
                  <a:pt x="218" y="6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4369794" y="4136331"/>
            <a:ext cx="868940" cy="754860"/>
          </a:xfrm>
          <a:custGeom>
            <a:avLst/>
            <a:gdLst>
              <a:gd name="T0" fmla="*/ 493 w 2115"/>
              <a:gd name="T1" fmla="*/ 294 h 1837"/>
              <a:gd name="T2" fmla="*/ 1903 w 2115"/>
              <a:gd name="T3" fmla="*/ 368 h 1837"/>
              <a:gd name="T4" fmla="*/ 1261 w 2115"/>
              <a:gd name="T5" fmla="*/ 1625 h 1837"/>
              <a:gd name="T6" fmla="*/ 212 w 2115"/>
              <a:gd name="T7" fmla="*/ 1344 h 1837"/>
              <a:gd name="T8" fmla="*/ 493 w 2115"/>
              <a:gd name="T9" fmla="*/ 294 h 1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5" h="1837">
                <a:moveTo>
                  <a:pt x="493" y="294"/>
                </a:moveTo>
                <a:cubicBezTo>
                  <a:pt x="861" y="82"/>
                  <a:pt x="1690" y="0"/>
                  <a:pt x="1903" y="368"/>
                </a:cubicBezTo>
                <a:cubicBezTo>
                  <a:pt x="2115" y="735"/>
                  <a:pt x="1628" y="1413"/>
                  <a:pt x="1261" y="1625"/>
                </a:cubicBezTo>
                <a:cubicBezTo>
                  <a:pt x="894" y="1837"/>
                  <a:pt x="424" y="1711"/>
                  <a:pt x="212" y="1344"/>
                </a:cubicBezTo>
                <a:cubicBezTo>
                  <a:pt x="0" y="976"/>
                  <a:pt x="126" y="507"/>
                  <a:pt x="493" y="2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420774" y="4031961"/>
            <a:ext cx="1245157" cy="1036416"/>
          </a:xfrm>
          <a:custGeom>
            <a:avLst/>
            <a:gdLst>
              <a:gd name="T0" fmla="*/ 619 w 3024"/>
              <a:gd name="T1" fmla="*/ 2520 h 2521"/>
              <a:gd name="T2" fmla="*/ 711 w 3024"/>
              <a:gd name="T3" fmla="*/ 2521 h 2521"/>
              <a:gd name="T4" fmla="*/ 1512 w 3024"/>
              <a:gd name="T5" fmla="*/ 1640 h 2521"/>
              <a:gd name="T6" fmla="*/ 2313 w 3024"/>
              <a:gd name="T7" fmla="*/ 2521 h 2521"/>
              <a:gd name="T8" fmla="*/ 2405 w 3024"/>
              <a:gd name="T9" fmla="*/ 2520 h 2521"/>
              <a:gd name="T10" fmla="*/ 2803 w 3024"/>
              <a:gd name="T11" fmla="*/ 1826 h 2521"/>
              <a:gd name="T12" fmla="*/ 2756 w 3024"/>
              <a:gd name="T13" fmla="*/ 1746 h 2521"/>
              <a:gd name="T14" fmla="*/ 1951 w 3024"/>
              <a:gd name="T15" fmla="*/ 364 h 2521"/>
              <a:gd name="T16" fmla="*/ 1905 w 3024"/>
              <a:gd name="T17" fmla="*/ 285 h 2521"/>
              <a:gd name="T18" fmla="*/ 1512 w 3024"/>
              <a:gd name="T19" fmla="*/ 0 h 2521"/>
              <a:gd name="T20" fmla="*/ 1119 w 3024"/>
              <a:gd name="T21" fmla="*/ 285 h 2521"/>
              <a:gd name="T22" fmla="*/ 1073 w 3024"/>
              <a:gd name="T23" fmla="*/ 364 h 2521"/>
              <a:gd name="T24" fmla="*/ 268 w 3024"/>
              <a:gd name="T25" fmla="*/ 1746 h 2521"/>
              <a:gd name="T26" fmla="*/ 221 w 3024"/>
              <a:gd name="T27" fmla="*/ 1826 h 2521"/>
              <a:gd name="T28" fmla="*/ 619 w 3024"/>
              <a:gd name="T29" fmla="*/ 2520 h 2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24" h="2521">
                <a:moveTo>
                  <a:pt x="619" y="2520"/>
                </a:moveTo>
                <a:cubicBezTo>
                  <a:pt x="711" y="2521"/>
                  <a:pt x="711" y="2521"/>
                  <a:pt x="711" y="2521"/>
                </a:cubicBezTo>
                <a:cubicBezTo>
                  <a:pt x="936" y="2521"/>
                  <a:pt x="944" y="1676"/>
                  <a:pt x="1512" y="1640"/>
                </a:cubicBezTo>
                <a:cubicBezTo>
                  <a:pt x="2080" y="1676"/>
                  <a:pt x="2088" y="2521"/>
                  <a:pt x="2313" y="2521"/>
                </a:cubicBezTo>
                <a:cubicBezTo>
                  <a:pt x="2405" y="2520"/>
                  <a:pt x="2405" y="2520"/>
                  <a:pt x="2405" y="2520"/>
                </a:cubicBezTo>
                <a:cubicBezTo>
                  <a:pt x="2845" y="2519"/>
                  <a:pt x="3024" y="2206"/>
                  <a:pt x="2803" y="1826"/>
                </a:cubicBezTo>
                <a:cubicBezTo>
                  <a:pt x="2756" y="1746"/>
                  <a:pt x="2756" y="1746"/>
                  <a:pt x="2756" y="1746"/>
                </a:cubicBezTo>
                <a:cubicBezTo>
                  <a:pt x="2535" y="1366"/>
                  <a:pt x="2173" y="744"/>
                  <a:pt x="1951" y="364"/>
                </a:cubicBezTo>
                <a:cubicBezTo>
                  <a:pt x="1905" y="285"/>
                  <a:pt x="1905" y="285"/>
                  <a:pt x="1905" y="285"/>
                </a:cubicBezTo>
                <a:cubicBezTo>
                  <a:pt x="1796" y="98"/>
                  <a:pt x="1654" y="3"/>
                  <a:pt x="1512" y="0"/>
                </a:cubicBezTo>
                <a:cubicBezTo>
                  <a:pt x="1370" y="3"/>
                  <a:pt x="1228" y="98"/>
                  <a:pt x="1119" y="285"/>
                </a:cubicBezTo>
                <a:cubicBezTo>
                  <a:pt x="1073" y="364"/>
                  <a:pt x="1073" y="364"/>
                  <a:pt x="1073" y="364"/>
                </a:cubicBezTo>
                <a:cubicBezTo>
                  <a:pt x="851" y="744"/>
                  <a:pt x="489" y="1366"/>
                  <a:pt x="268" y="1746"/>
                </a:cubicBezTo>
                <a:cubicBezTo>
                  <a:pt x="221" y="1826"/>
                  <a:pt x="221" y="1826"/>
                  <a:pt x="221" y="1826"/>
                </a:cubicBezTo>
                <a:cubicBezTo>
                  <a:pt x="0" y="2206"/>
                  <a:pt x="179" y="2519"/>
                  <a:pt x="619" y="25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26602" y="4811094"/>
            <a:ext cx="633501" cy="803404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6238743" y="3828076"/>
            <a:ext cx="1201467" cy="1077678"/>
          </a:xfrm>
          <a:custGeom>
            <a:avLst/>
            <a:gdLst>
              <a:gd name="T0" fmla="*/ 1805 w 2916"/>
              <a:gd name="T1" fmla="*/ 2240 h 2620"/>
              <a:gd name="T2" fmla="*/ 1851 w 2916"/>
              <a:gd name="T3" fmla="*/ 2161 h 2620"/>
              <a:gd name="T4" fmla="*/ 1489 w 2916"/>
              <a:gd name="T5" fmla="*/ 1026 h 2620"/>
              <a:gd name="T6" fmla="*/ 2652 w 2916"/>
              <a:gd name="T7" fmla="*/ 773 h 2620"/>
              <a:gd name="T8" fmla="*/ 2698 w 2916"/>
              <a:gd name="T9" fmla="*/ 693 h 2620"/>
              <a:gd name="T10" fmla="*/ 2295 w 2916"/>
              <a:gd name="T11" fmla="*/ 2 h 2620"/>
              <a:gd name="T12" fmla="*/ 2203 w 2916"/>
              <a:gd name="T13" fmla="*/ 2 h 2620"/>
              <a:gd name="T14" fmla="*/ 603 w 2916"/>
              <a:gd name="T15" fmla="*/ 8 h 2620"/>
              <a:gd name="T16" fmla="*/ 511 w 2916"/>
              <a:gd name="T17" fmla="*/ 8 h 2620"/>
              <a:gd name="T18" fmla="*/ 69 w 2916"/>
              <a:gd name="T19" fmla="*/ 207 h 2620"/>
              <a:gd name="T20" fmla="*/ 119 w 2916"/>
              <a:gd name="T21" fmla="*/ 689 h 2620"/>
              <a:gd name="T22" fmla="*/ 164 w 2916"/>
              <a:gd name="T23" fmla="*/ 769 h 2620"/>
              <a:gd name="T24" fmla="*/ 959 w 2916"/>
              <a:gd name="T25" fmla="*/ 2157 h 2620"/>
              <a:gd name="T26" fmla="*/ 1005 w 2916"/>
              <a:gd name="T27" fmla="*/ 2237 h 2620"/>
              <a:gd name="T28" fmla="*/ 1805 w 2916"/>
              <a:gd name="T29" fmla="*/ 2240 h 26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6" h="2620">
                <a:moveTo>
                  <a:pt x="1805" y="2240"/>
                </a:moveTo>
                <a:cubicBezTo>
                  <a:pt x="1851" y="2161"/>
                  <a:pt x="1851" y="2161"/>
                  <a:pt x="1851" y="2161"/>
                </a:cubicBezTo>
                <a:cubicBezTo>
                  <a:pt x="1964" y="1966"/>
                  <a:pt x="1236" y="1536"/>
                  <a:pt x="1489" y="1026"/>
                </a:cubicBezTo>
                <a:cubicBezTo>
                  <a:pt x="1804" y="553"/>
                  <a:pt x="2541" y="968"/>
                  <a:pt x="2652" y="773"/>
                </a:cubicBezTo>
                <a:cubicBezTo>
                  <a:pt x="2698" y="693"/>
                  <a:pt x="2698" y="693"/>
                  <a:pt x="2698" y="693"/>
                </a:cubicBezTo>
                <a:cubicBezTo>
                  <a:pt x="2916" y="311"/>
                  <a:pt x="2735" y="0"/>
                  <a:pt x="2295" y="2"/>
                </a:cubicBezTo>
                <a:cubicBezTo>
                  <a:pt x="2203" y="2"/>
                  <a:pt x="2203" y="2"/>
                  <a:pt x="2203" y="2"/>
                </a:cubicBezTo>
                <a:cubicBezTo>
                  <a:pt x="1763" y="4"/>
                  <a:pt x="1043" y="6"/>
                  <a:pt x="603" y="8"/>
                </a:cubicBezTo>
                <a:cubicBezTo>
                  <a:pt x="511" y="8"/>
                  <a:pt x="511" y="8"/>
                  <a:pt x="511" y="8"/>
                </a:cubicBezTo>
                <a:cubicBezTo>
                  <a:pt x="296" y="9"/>
                  <a:pt x="143" y="85"/>
                  <a:pt x="69" y="207"/>
                </a:cubicBezTo>
                <a:cubicBezTo>
                  <a:pt x="0" y="331"/>
                  <a:pt x="11" y="502"/>
                  <a:pt x="119" y="689"/>
                </a:cubicBezTo>
                <a:cubicBezTo>
                  <a:pt x="164" y="769"/>
                  <a:pt x="164" y="769"/>
                  <a:pt x="164" y="769"/>
                </a:cubicBezTo>
                <a:cubicBezTo>
                  <a:pt x="383" y="1151"/>
                  <a:pt x="740" y="1775"/>
                  <a:pt x="959" y="2157"/>
                </a:cubicBezTo>
                <a:cubicBezTo>
                  <a:pt x="1005" y="2237"/>
                  <a:pt x="1005" y="2237"/>
                  <a:pt x="1005" y="2237"/>
                </a:cubicBezTo>
                <a:cubicBezTo>
                  <a:pt x="1223" y="2619"/>
                  <a:pt x="1583" y="2620"/>
                  <a:pt x="1805" y="22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6855253" y="4150894"/>
            <a:ext cx="871367" cy="757287"/>
          </a:xfrm>
          <a:custGeom>
            <a:avLst/>
            <a:gdLst>
              <a:gd name="T0" fmla="*/ 854 w 2115"/>
              <a:gd name="T1" fmla="*/ 1625 h 1837"/>
              <a:gd name="T2" fmla="*/ 212 w 2115"/>
              <a:gd name="T3" fmla="*/ 368 h 1837"/>
              <a:gd name="T4" fmla="*/ 1622 w 2115"/>
              <a:gd name="T5" fmla="*/ 295 h 1837"/>
              <a:gd name="T6" fmla="*/ 1903 w 2115"/>
              <a:gd name="T7" fmla="*/ 1344 h 1837"/>
              <a:gd name="T8" fmla="*/ 854 w 2115"/>
              <a:gd name="T9" fmla="*/ 1625 h 1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5" h="1837">
                <a:moveTo>
                  <a:pt x="854" y="1625"/>
                </a:moveTo>
                <a:cubicBezTo>
                  <a:pt x="487" y="1413"/>
                  <a:pt x="0" y="735"/>
                  <a:pt x="212" y="368"/>
                </a:cubicBezTo>
                <a:cubicBezTo>
                  <a:pt x="425" y="0"/>
                  <a:pt x="1255" y="83"/>
                  <a:pt x="1622" y="295"/>
                </a:cubicBezTo>
                <a:cubicBezTo>
                  <a:pt x="1989" y="507"/>
                  <a:pt x="2115" y="976"/>
                  <a:pt x="1903" y="1344"/>
                </a:cubicBezTo>
                <a:cubicBezTo>
                  <a:pt x="1691" y="1711"/>
                  <a:pt x="1221" y="1837"/>
                  <a:pt x="854" y="16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6248452" y="2665446"/>
            <a:ext cx="1201467" cy="1077678"/>
          </a:xfrm>
          <a:custGeom>
            <a:avLst/>
            <a:gdLst>
              <a:gd name="T0" fmla="*/ 2698 w 2916"/>
              <a:gd name="T1" fmla="*/ 1928 h 2621"/>
              <a:gd name="T2" fmla="*/ 2652 w 2916"/>
              <a:gd name="T3" fmla="*/ 1848 h 2621"/>
              <a:gd name="T4" fmla="*/ 1489 w 2916"/>
              <a:gd name="T5" fmla="*/ 1594 h 2621"/>
              <a:gd name="T6" fmla="*/ 1851 w 2916"/>
              <a:gd name="T7" fmla="*/ 460 h 2621"/>
              <a:gd name="T8" fmla="*/ 1805 w 2916"/>
              <a:gd name="T9" fmla="*/ 380 h 2621"/>
              <a:gd name="T10" fmla="*/ 1005 w 2916"/>
              <a:gd name="T11" fmla="*/ 383 h 2621"/>
              <a:gd name="T12" fmla="*/ 959 w 2916"/>
              <a:gd name="T13" fmla="*/ 463 h 2621"/>
              <a:gd name="T14" fmla="*/ 164 w 2916"/>
              <a:gd name="T15" fmla="*/ 1852 h 2621"/>
              <a:gd name="T16" fmla="*/ 119 w 2916"/>
              <a:gd name="T17" fmla="*/ 1932 h 2621"/>
              <a:gd name="T18" fmla="*/ 69 w 2916"/>
              <a:gd name="T19" fmla="*/ 2414 h 2621"/>
              <a:gd name="T20" fmla="*/ 511 w 2916"/>
              <a:gd name="T21" fmla="*/ 2612 h 2621"/>
              <a:gd name="T22" fmla="*/ 603 w 2916"/>
              <a:gd name="T23" fmla="*/ 2612 h 2621"/>
              <a:gd name="T24" fmla="*/ 2203 w 2916"/>
              <a:gd name="T25" fmla="*/ 2619 h 2621"/>
              <a:gd name="T26" fmla="*/ 2295 w 2916"/>
              <a:gd name="T27" fmla="*/ 2619 h 2621"/>
              <a:gd name="T28" fmla="*/ 2698 w 2916"/>
              <a:gd name="T29" fmla="*/ 1928 h 2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6" h="2621">
                <a:moveTo>
                  <a:pt x="2698" y="1928"/>
                </a:moveTo>
                <a:cubicBezTo>
                  <a:pt x="2652" y="1848"/>
                  <a:pt x="2652" y="1848"/>
                  <a:pt x="2652" y="1848"/>
                </a:cubicBezTo>
                <a:cubicBezTo>
                  <a:pt x="2541" y="1653"/>
                  <a:pt x="1804" y="2068"/>
                  <a:pt x="1489" y="1594"/>
                </a:cubicBezTo>
                <a:cubicBezTo>
                  <a:pt x="1236" y="1085"/>
                  <a:pt x="1964" y="654"/>
                  <a:pt x="1851" y="460"/>
                </a:cubicBezTo>
                <a:cubicBezTo>
                  <a:pt x="1805" y="380"/>
                  <a:pt x="1805" y="380"/>
                  <a:pt x="1805" y="380"/>
                </a:cubicBezTo>
                <a:cubicBezTo>
                  <a:pt x="1583" y="0"/>
                  <a:pt x="1223" y="1"/>
                  <a:pt x="1005" y="383"/>
                </a:cubicBezTo>
                <a:cubicBezTo>
                  <a:pt x="959" y="463"/>
                  <a:pt x="959" y="463"/>
                  <a:pt x="959" y="463"/>
                </a:cubicBezTo>
                <a:cubicBezTo>
                  <a:pt x="740" y="845"/>
                  <a:pt x="383" y="1470"/>
                  <a:pt x="164" y="1852"/>
                </a:cubicBezTo>
                <a:cubicBezTo>
                  <a:pt x="119" y="1932"/>
                  <a:pt x="119" y="1932"/>
                  <a:pt x="119" y="1932"/>
                </a:cubicBezTo>
                <a:cubicBezTo>
                  <a:pt x="11" y="2119"/>
                  <a:pt x="0" y="2289"/>
                  <a:pt x="69" y="2414"/>
                </a:cubicBezTo>
                <a:cubicBezTo>
                  <a:pt x="143" y="2535"/>
                  <a:pt x="296" y="2611"/>
                  <a:pt x="511" y="2612"/>
                </a:cubicBezTo>
                <a:cubicBezTo>
                  <a:pt x="603" y="2612"/>
                  <a:pt x="603" y="2612"/>
                  <a:pt x="603" y="2612"/>
                </a:cubicBezTo>
                <a:cubicBezTo>
                  <a:pt x="1043" y="2614"/>
                  <a:pt x="1763" y="2617"/>
                  <a:pt x="2203" y="2619"/>
                </a:cubicBezTo>
                <a:cubicBezTo>
                  <a:pt x="2295" y="2619"/>
                  <a:pt x="2295" y="2619"/>
                  <a:pt x="2295" y="2619"/>
                </a:cubicBezTo>
                <a:cubicBezTo>
                  <a:pt x="2735" y="2621"/>
                  <a:pt x="2916" y="2309"/>
                  <a:pt x="2698" y="19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6864962" y="2663019"/>
            <a:ext cx="871367" cy="757287"/>
          </a:xfrm>
          <a:custGeom>
            <a:avLst/>
            <a:gdLst>
              <a:gd name="T0" fmla="*/ 1622 w 2115"/>
              <a:gd name="T1" fmla="*/ 1542 h 1836"/>
              <a:gd name="T2" fmla="*/ 212 w 2115"/>
              <a:gd name="T3" fmla="*/ 1469 h 1836"/>
              <a:gd name="T4" fmla="*/ 854 w 2115"/>
              <a:gd name="T5" fmla="*/ 212 h 1836"/>
              <a:gd name="T6" fmla="*/ 1903 w 2115"/>
              <a:gd name="T7" fmla="*/ 493 h 1836"/>
              <a:gd name="T8" fmla="*/ 1622 w 2115"/>
              <a:gd name="T9" fmla="*/ 1542 h 1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5" h="1836">
                <a:moveTo>
                  <a:pt x="1622" y="1542"/>
                </a:moveTo>
                <a:cubicBezTo>
                  <a:pt x="1255" y="1754"/>
                  <a:pt x="425" y="1836"/>
                  <a:pt x="212" y="1469"/>
                </a:cubicBezTo>
                <a:cubicBezTo>
                  <a:pt x="0" y="1101"/>
                  <a:pt x="487" y="424"/>
                  <a:pt x="854" y="212"/>
                </a:cubicBezTo>
                <a:cubicBezTo>
                  <a:pt x="1221" y="0"/>
                  <a:pt x="1691" y="125"/>
                  <a:pt x="1903" y="493"/>
                </a:cubicBezTo>
                <a:cubicBezTo>
                  <a:pt x="2115" y="860"/>
                  <a:pt x="1989" y="1330"/>
                  <a:pt x="1622" y="1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  <a:latin typeface="Roboto Condensed Light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1344901" y="3445028"/>
            <a:ext cx="2568668" cy="12707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8214968" y="3445028"/>
            <a:ext cx="2632131" cy="12707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1344901" y="2970837"/>
            <a:ext cx="2410899" cy="2704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单击编辑内容</a:t>
            </a:r>
            <a:endParaRPr lang="en-US" altLang="zh-CN" sz="16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8358853" y="2970837"/>
            <a:ext cx="2410899" cy="2704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单击编辑内容</a:t>
            </a:r>
            <a:endParaRPr lang="en-US" altLang="zh-CN" sz="16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849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95765" y="1923200"/>
            <a:ext cx="10400470" cy="4043735"/>
            <a:chOff x="902191" y="1923200"/>
            <a:chExt cx="10400470" cy="4043735"/>
          </a:xfrm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71178" y="4118122"/>
              <a:ext cx="1446040" cy="1328741"/>
            </a:xfrm>
            <a:custGeom>
              <a:avLst/>
              <a:gdLst>
                <a:gd name="T0" fmla="*/ 1017 w 1100"/>
                <a:gd name="T1" fmla="*/ 120 h 1010"/>
                <a:gd name="T2" fmla="*/ 766 w 1100"/>
                <a:gd name="T3" fmla="*/ 80 h 1010"/>
                <a:gd name="T4" fmla="*/ 773 w 1100"/>
                <a:gd name="T5" fmla="*/ 141 h 1010"/>
                <a:gd name="T6" fmla="*/ 637 w 1100"/>
                <a:gd name="T7" fmla="*/ 240 h 1010"/>
                <a:gd name="T8" fmla="*/ 538 w 1100"/>
                <a:gd name="T9" fmla="*/ 104 h 1010"/>
                <a:gd name="T10" fmla="*/ 563 w 1100"/>
                <a:gd name="T11" fmla="*/ 47 h 1010"/>
                <a:gd name="T12" fmla="*/ 313 w 1100"/>
                <a:gd name="T13" fmla="*/ 8 h 1010"/>
                <a:gd name="T14" fmla="*/ 210 w 1100"/>
                <a:gd name="T15" fmla="*/ 83 h 1010"/>
                <a:gd name="T16" fmla="*/ 169 w 1100"/>
                <a:gd name="T17" fmla="*/ 341 h 1010"/>
                <a:gd name="T18" fmla="*/ 128 w 1100"/>
                <a:gd name="T19" fmla="*/ 325 h 1010"/>
                <a:gd name="T20" fmla="*/ 9 w 1100"/>
                <a:gd name="T21" fmla="*/ 411 h 1010"/>
                <a:gd name="T22" fmla="*/ 95 w 1100"/>
                <a:gd name="T23" fmla="*/ 530 h 1010"/>
                <a:gd name="T24" fmla="*/ 139 w 1100"/>
                <a:gd name="T25" fmla="*/ 528 h 1010"/>
                <a:gd name="T26" fmla="*/ 98 w 1100"/>
                <a:gd name="T27" fmla="*/ 786 h 1010"/>
                <a:gd name="T28" fmla="*/ 173 w 1100"/>
                <a:gd name="T29" fmla="*/ 890 h 1010"/>
                <a:gd name="T30" fmla="*/ 877 w 1100"/>
                <a:gd name="T31" fmla="*/ 1002 h 1010"/>
                <a:gd name="T32" fmla="*/ 980 w 1100"/>
                <a:gd name="T33" fmla="*/ 927 h 1010"/>
                <a:gd name="T34" fmla="*/ 1092 w 1100"/>
                <a:gd name="T35" fmla="*/ 223 h 1010"/>
                <a:gd name="T36" fmla="*/ 1017 w 1100"/>
                <a:gd name="T37" fmla="*/ 12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0" h="1010">
                  <a:moveTo>
                    <a:pt x="1017" y="120"/>
                  </a:moveTo>
                  <a:cubicBezTo>
                    <a:pt x="766" y="80"/>
                    <a:pt x="766" y="80"/>
                    <a:pt x="766" y="80"/>
                  </a:cubicBezTo>
                  <a:cubicBezTo>
                    <a:pt x="774" y="99"/>
                    <a:pt x="776" y="120"/>
                    <a:pt x="773" y="141"/>
                  </a:cubicBezTo>
                  <a:cubicBezTo>
                    <a:pt x="763" y="206"/>
                    <a:pt x="702" y="251"/>
                    <a:pt x="637" y="240"/>
                  </a:cubicBezTo>
                  <a:cubicBezTo>
                    <a:pt x="572" y="230"/>
                    <a:pt x="527" y="169"/>
                    <a:pt x="538" y="104"/>
                  </a:cubicBezTo>
                  <a:cubicBezTo>
                    <a:pt x="541" y="82"/>
                    <a:pt x="550" y="63"/>
                    <a:pt x="563" y="47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264" y="0"/>
                    <a:pt x="218" y="33"/>
                    <a:pt x="210" y="83"/>
                  </a:cubicBezTo>
                  <a:cubicBezTo>
                    <a:pt x="169" y="341"/>
                    <a:pt x="169" y="341"/>
                    <a:pt x="169" y="341"/>
                  </a:cubicBezTo>
                  <a:cubicBezTo>
                    <a:pt x="157" y="333"/>
                    <a:pt x="143" y="328"/>
                    <a:pt x="128" y="325"/>
                  </a:cubicBezTo>
                  <a:cubicBezTo>
                    <a:pt x="71" y="316"/>
                    <a:pt x="18" y="355"/>
                    <a:pt x="9" y="411"/>
                  </a:cubicBezTo>
                  <a:cubicBezTo>
                    <a:pt x="0" y="468"/>
                    <a:pt x="38" y="521"/>
                    <a:pt x="95" y="530"/>
                  </a:cubicBezTo>
                  <a:cubicBezTo>
                    <a:pt x="110" y="533"/>
                    <a:pt x="125" y="531"/>
                    <a:pt x="139" y="528"/>
                  </a:cubicBezTo>
                  <a:cubicBezTo>
                    <a:pt x="98" y="786"/>
                    <a:pt x="98" y="786"/>
                    <a:pt x="98" y="786"/>
                  </a:cubicBezTo>
                  <a:cubicBezTo>
                    <a:pt x="90" y="836"/>
                    <a:pt x="124" y="882"/>
                    <a:pt x="173" y="890"/>
                  </a:cubicBezTo>
                  <a:cubicBezTo>
                    <a:pt x="877" y="1002"/>
                    <a:pt x="877" y="1002"/>
                    <a:pt x="877" y="1002"/>
                  </a:cubicBezTo>
                  <a:cubicBezTo>
                    <a:pt x="926" y="1010"/>
                    <a:pt x="972" y="976"/>
                    <a:pt x="980" y="927"/>
                  </a:cubicBezTo>
                  <a:cubicBezTo>
                    <a:pt x="1092" y="223"/>
                    <a:pt x="1092" y="223"/>
                    <a:pt x="1092" y="223"/>
                  </a:cubicBezTo>
                  <a:cubicBezTo>
                    <a:pt x="1100" y="174"/>
                    <a:pt x="1066" y="128"/>
                    <a:pt x="1017" y="12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44731" y="478209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02675" y="484003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8050" y="468049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4966" y="3905208"/>
              <a:ext cx="1273540" cy="1444069"/>
            </a:xfrm>
            <a:custGeom>
              <a:avLst/>
              <a:gdLst>
                <a:gd name="T0" fmla="*/ 877 w 968"/>
                <a:gd name="T1" fmla="*/ 459 h 1098"/>
                <a:gd name="T2" fmla="*/ 918 w 968"/>
                <a:gd name="T3" fmla="*/ 462 h 1098"/>
                <a:gd name="T4" fmla="*/ 894 w 968"/>
                <a:gd name="T5" fmla="*/ 216 h 1098"/>
                <a:gd name="T6" fmla="*/ 795 w 968"/>
                <a:gd name="T7" fmla="*/ 135 h 1098"/>
                <a:gd name="T8" fmla="*/ 524 w 968"/>
                <a:gd name="T9" fmla="*/ 162 h 1098"/>
                <a:gd name="T10" fmla="*/ 538 w 968"/>
                <a:gd name="T11" fmla="*/ 99 h 1098"/>
                <a:gd name="T12" fmla="*/ 425 w 968"/>
                <a:gd name="T13" fmla="*/ 6 h 1098"/>
                <a:gd name="T14" fmla="*/ 332 w 968"/>
                <a:gd name="T15" fmla="*/ 119 h 1098"/>
                <a:gd name="T16" fmla="*/ 358 w 968"/>
                <a:gd name="T17" fmla="*/ 178 h 1098"/>
                <a:gd name="T18" fmla="*/ 86 w 968"/>
                <a:gd name="T19" fmla="*/ 205 h 1098"/>
                <a:gd name="T20" fmla="*/ 5 w 968"/>
                <a:gd name="T21" fmla="*/ 303 h 1098"/>
                <a:gd name="T22" fmla="*/ 75 w 968"/>
                <a:gd name="T23" fmla="*/ 1012 h 1098"/>
                <a:gd name="T24" fmla="*/ 173 w 968"/>
                <a:gd name="T25" fmla="*/ 1093 h 1098"/>
                <a:gd name="T26" fmla="*/ 882 w 968"/>
                <a:gd name="T27" fmla="*/ 1024 h 1098"/>
                <a:gd name="T28" fmla="*/ 964 w 968"/>
                <a:gd name="T29" fmla="*/ 925 h 1098"/>
                <a:gd name="T30" fmla="*/ 939 w 968"/>
                <a:gd name="T31" fmla="*/ 679 h 1098"/>
                <a:gd name="T32" fmla="*/ 899 w 968"/>
                <a:gd name="T33" fmla="*/ 691 h 1098"/>
                <a:gd name="T34" fmla="*/ 772 w 968"/>
                <a:gd name="T35" fmla="*/ 586 h 1098"/>
                <a:gd name="T36" fmla="*/ 877 w 968"/>
                <a:gd name="T37" fmla="*/ 459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8" h="1098">
                  <a:moveTo>
                    <a:pt x="877" y="459"/>
                  </a:moveTo>
                  <a:cubicBezTo>
                    <a:pt x="891" y="457"/>
                    <a:pt x="905" y="459"/>
                    <a:pt x="918" y="462"/>
                  </a:cubicBezTo>
                  <a:cubicBezTo>
                    <a:pt x="894" y="216"/>
                    <a:pt x="894" y="216"/>
                    <a:pt x="894" y="216"/>
                  </a:cubicBezTo>
                  <a:cubicBezTo>
                    <a:pt x="889" y="166"/>
                    <a:pt x="845" y="130"/>
                    <a:pt x="795" y="135"/>
                  </a:cubicBezTo>
                  <a:cubicBezTo>
                    <a:pt x="524" y="162"/>
                    <a:pt x="524" y="162"/>
                    <a:pt x="524" y="162"/>
                  </a:cubicBezTo>
                  <a:cubicBezTo>
                    <a:pt x="535" y="143"/>
                    <a:pt x="540" y="121"/>
                    <a:pt x="538" y="99"/>
                  </a:cubicBezTo>
                  <a:cubicBezTo>
                    <a:pt x="532" y="42"/>
                    <a:pt x="482" y="0"/>
                    <a:pt x="425" y="6"/>
                  </a:cubicBezTo>
                  <a:cubicBezTo>
                    <a:pt x="368" y="11"/>
                    <a:pt x="326" y="62"/>
                    <a:pt x="332" y="119"/>
                  </a:cubicBezTo>
                  <a:cubicBezTo>
                    <a:pt x="334" y="142"/>
                    <a:pt x="343" y="162"/>
                    <a:pt x="358" y="178"/>
                  </a:cubicBezTo>
                  <a:cubicBezTo>
                    <a:pt x="86" y="205"/>
                    <a:pt x="86" y="205"/>
                    <a:pt x="86" y="205"/>
                  </a:cubicBezTo>
                  <a:cubicBezTo>
                    <a:pt x="37" y="209"/>
                    <a:pt x="0" y="254"/>
                    <a:pt x="5" y="303"/>
                  </a:cubicBezTo>
                  <a:cubicBezTo>
                    <a:pt x="75" y="1012"/>
                    <a:pt x="75" y="1012"/>
                    <a:pt x="75" y="1012"/>
                  </a:cubicBezTo>
                  <a:cubicBezTo>
                    <a:pt x="80" y="1062"/>
                    <a:pt x="124" y="1098"/>
                    <a:pt x="173" y="1093"/>
                  </a:cubicBezTo>
                  <a:cubicBezTo>
                    <a:pt x="882" y="1024"/>
                    <a:pt x="882" y="1024"/>
                    <a:pt x="882" y="1024"/>
                  </a:cubicBezTo>
                  <a:cubicBezTo>
                    <a:pt x="932" y="1019"/>
                    <a:pt x="968" y="975"/>
                    <a:pt x="964" y="925"/>
                  </a:cubicBezTo>
                  <a:cubicBezTo>
                    <a:pt x="939" y="679"/>
                    <a:pt x="939" y="679"/>
                    <a:pt x="939" y="679"/>
                  </a:cubicBezTo>
                  <a:cubicBezTo>
                    <a:pt x="927" y="685"/>
                    <a:pt x="914" y="689"/>
                    <a:pt x="899" y="691"/>
                  </a:cubicBezTo>
                  <a:cubicBezTo>
                    <a:pt x="835" y="697"/>
                    <a:pt x="778" y="650"/>
                    <a:pt x="772" y="586"/>
                  </a:cubicBezTo>
                  <a:cubicBezTo>
                    <a:pt x="766" y="522"/>
                    <a:pt x="813" y="465"/>
                    <a:pt x="877" y="45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98975" y="4550320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9944" y="4680495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2806" y="4724151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5378" y="2668139"/>
              <a:ext cx="1175955" cy="1389855"/>
            </a:xfrm>
            <a:custGeom>
              <a:avLst/>
              <a:gdLst>
                <a:gd name="T0" fmla="*/ 803 w 894"/>
                <a:gd name="T1" fmla="*/ 0 h 1056"/>
                <a:gd name="T2" fmla="*/ 91 w 894"/>
                <a:gd name="T3" fmla="*/ 0 h 1056"/>
                <a:gd name="T4" fmla="*/ 0 w 894"/>
                <a:gd name="T5" fmla="*/ 90 h 1056"/>
                <a:gd name="T6" fmla="*/ 0 w 894"/>
                <a:gd name="T7" fmla="*/ 346 h 1056"/>
                <a:gd name="T8" fmla="*/ 61 w 894"/>
                <a:gd name="T9" fmla="*/ 329 h 1056"/>
                <a:gd name="T10" fmla="*/ 178 w 894"/>
                <a:gd name="T11" fmla="*/ 446 h 1056"/>
                <a:gd name="T12" fmla="*/ 61 w 894"/>
                <a:gd name="T13" fmla="*/ 564 h 1056"/>
                <a:gd name="T14" fmla="*/ 0 w 894"/>
                <a:gd name="T15" fmla="*/ 547 h 1056"/>
                <a:gd name="T16" fmla="*/ 0 w 894"/>
                <a:gd name="T17" fmla="*/ 803 h 1056"/>
                <a:gd name="T18" fmla="*/ 91 w 894"/>
                <a:gd name="T19" fmla="*/ 893 h 1056"/>
                <a:gd name="T20" fmla="*/ 362 w 894"/>
                <a:gd name="T21" fmla="*/ 893 h 1056"/>
                <a:gd name="T22" fmla="*/ 343 w 894"/>
                <a:gd name="T23" fmla="*/ 953 h 1056"/>
                <a:gd name="T24" fmla="*/ 446 w 894"/>
                <a:gd name="T25" fmla="*/ 1056 h 1056"/>
                <a:gd name="T26" fmla="*/ 550 w 894"/>
                <a:gd name="T27" fmla="*/ 953 h 1056"/>
                <a:gd name="T28" fmla="*/ 531 w 894"/>
                <a:gd name="T29" fmla="*/ 893 h 1056"/>
                <a:gd name="T30" fmla="*/ 803 w 894"/>
                <a:gd name="T31" fmla="*/ 893 h 1056"/>
                <a:gd name="T32" fmla="*/ 894 w 894"/>
                <a:gd name="T33" fmla="*/ 803 h 1056"/>
                <a:gd name="T34" fmla="*/ 894 w 894"/>
                <a:gd name="T35" fmla="*/ 90 h 1056"/>
                <a:gd name="T36" fmla="*/ 803 w 894"/>
                <a:gd name="T37" fmla="*/ 0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4" h="1056">
                  <a:moveTo>
                    <a:pt x="803" y="0"/>
                  </a:moveTo>
                  <a:cubicBezTo>
                    <a:pt x="91" y="0"/>
                    <a:pt x="91" y="0"/>
                    <a:pt x="91" y="0"/>
                  </a:cubicBezTo>
                  <a:cubicBezTo>
                    <a:pt x="41" y="0"/>
                    <a:pt x="0" y="40"/>
                    <a:pt x="0" y="90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18" y="335"/>
                    <a:pt x="39" y="329"/>
                    <a:pt x="61" y="329"/>
                  </a:cubicBezTo>
                  <a:cubicBezTo>
                    <a:pt x="126" y="329"/>
                    <a:pt x="178" y="382"/>
                    <a:pt x="178" y="446"/>
                  </a:cubicBezTo>
                  <a:cubicBezTo>
                    <a:pt x="178" y="511"/>
                    <a:pt x="126" y="564"/>
                    <a:pt x="61" y="564"/>
                  </a:cubicBezTo>
                  <a:cubicBezTo>
                    <a:pt x="39" y="564"/>
                    <a:pt x="18" y="558"/>
                    <a:pt x="0" y="547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0" y="853"/>
                    <a:pt x="41" y="893"/>
                    <a:pt x="91" y="893"/>
                  </a:cubicBezTo>
                  <a:cubicBezTo>
                    <a:pt x="362" y="893"/>
                    <a:pt x="362" y="893"/>
                    <a:pt x="362" y="893"/>
                  </a:cubicBezTo>
                  <a:cubicBezTo>
                    <a:pt x="350" y="910"/>
                    <a:pt x="343" y="931"/>
                    <a:pt x="343" y="953"/>
                  </a:cubicBezTo>
                  <a:cubicBezTo>
                    <a:pt x="343" y="1010"/>
                    <a:pt x="389" y="1056"/>
                    <a:pt x="446" y="1056"/>
                  </a:cubicBezTo>
                  <a:cubicBezTo>
                    <a:pt x="504" y="1056"/>
                    <a:pt x="550" y="1010"/>
                    <a:pt x="550" y="953"/>
                  </a:cubicBezTo>
                  <a:cubicBezTo>
                    <a:pt x="550" y="931"/>
                    <a:pt x="543" y="910"/>
                    <a:pt x="531" y="893"/>
                  </a:cubicBezTo>
                  <a:cubicBezTo>
                    <a:pt x="803" y="893"/>
                    <a:pt x="803" y="893"/>
                    <a:pt x="803" y="893"/>
                  </a:cubicBezTo>
                  <a:cubicBezTo>
                    <a:pt x="853" y="893"/>
                    <a:pt x="894" y="853"/>
                    <a:pt x="894" y="803"/>
                  </a:cubicBezTo>
                  <a:cubicBezTo>
                    <a:pt x="894" y="90"/>
                    <a:pt x="894" y="90"/>
                    <a:pt x="894" y="90"/>
                  </a:cubicBezTo>
                  <a:cubicBezTo>
                    <a:pt x="894" y="40"/>
                    <a:pt x="853" y="0"/>
                    <a:pt x="80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69646" y="3047394"/>
              <a:ext cx="465138" cy="3198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681"/>
                  </a:moveTo>
                  <a:lnTo>
                    <a:pt x="19651" y="18681"/>
                  </a:lnTo>
                  <a:lnTo>
                    <a:pt x="19575" y="18681"/>
                  </a:lnTo>
                  <a:lnTo>
                    <a:pt x="16874" y="14754"/>
                  </a:lnTo>
                  <a:lnTo>
                    <a:pt x="16874" y="14727"/>
                  </a:lnTo>
                  <a:lnTo>
                    <a:pt x="16199" y="13745"/>
                  </a:lnTo>
                  <a:lnTo>
                    <a:pt x="16199" y="7854"/>
                  </a:lnTo>
                  <a:lnTo>
                    <a:pt x="19575" y="2945"/>
                  </a:lnTo>
                  <a:lnTo>
                    <a:pt x="19651" y="2945"/>
                  </a:lnTo>
                  <a:lnTo>
                    <a:pt x="20249" y="2945"/>
                  </a:lnTo>
                  <a:cubicBezTo>
                    <a:pt x="20249" y="2945"/>
                    <a:pt x="20249" y="18681"/>
                    <a:pt x="20249" y="18681"/>
                  </a:cubicBezTo>
                  <a:close/>
                  <a:moveTo>
                    <a:pt x="2024" y="19636"/>
                  </a:moveTo>
                  <a:cubicBezTo>
                    <a:pt x="1651" y="19636"/>
                    <a:pt x="1349" y="19195"/>
                    <a:pt x="1349" y="18654"/>
                  </a:cubicBezTo>
                  <a:lnTo>
                    <a:pt x="1349" y="2945"/>
                  </a:lnTo>
                  <a:cubicBezTo>
                    <a:pt x="1349" y="2402"/>
                    <a:pt x="1651" y="1963"/>
                    <a:pt x="2024" y="1963"/>
                  </a:cubicBezTo>
                  <a:lnTo>
                    <a:pt x="14849" y="1963"/>
                  </a:lnTo>
                  <a:cubicBezTo>
                    <a:pt x="15221" y="1963"/>
                    <a:pt x="15524" y="2403"/>
                    <a:pt x="15524" y="2945"/>
                  </a:cubicBezTo>
                  <a:lnTo>
                    <a:pt x="15524" y="18654"/>
                  </a:lnTo>
                  <a:cubicBezTo>
                    <a:pt x="15524" y="19195"/>
                    <a:pt x="15221" y="19636"/>
                    <a:pt x="14849" y="19636"/>
                  </a:cubicBezTo>
                  <a:cubicBezTo>
                    <a:pt x="14849" y="19636"/>
                    <a:pt x="2024" y="19636"/>
                    <a:pt x="2024" y="19636"/>
                  </a:cubicBezTo>
                  <a:close/>
                  <a:moveTo>
                    <a:pt x="20249" y="981"/>
                  </a:moveTo>
                  <a:lnTo>
                    <a:pt x="19651" y="981"/>
                  </a:lnTo>
                  <a:cubicBezTo>
                    <a:pt x="19296" y="981"/>
                    <a:pt x="18956" y="1185"/>
                    <a:pt x="18703" y="1547"/>
                  </a:cubicBezTo>
                  <a:lnTo>
                    <a:pt x="16874" y="4170"/>
                  </a:lnTo>
                  <a:lnTo>
                    <a:pt x="16874" y="2945"/>
                  </a:lnTo>
                  <a:cubicBezTo>
                    <a:pt x="16874" y="1317"/>
                    <a:pt x="15967" y="0"/>
                    <a:pt x="14849" y="0"/>
                  </a:cubicBezTo>
                  <a:lnTo>
                    <a:pt x="2024" y="0"/>
                  </a:lnTo>
                  <a:cubicBezTo>
                    <a:pt x="908" y="0"/>
                    <a:pt x="0" y="1320"/>
                    <a:pt x="0" y="2945"/>
                  </a:cubicBezTo>
                  <a:lnTo>
                    <a:pt x="0" y="9789"/>
                  </a:lnTo>
                  <a:lnTo>
                    <a:pt x="0" y="18654"/>
                  </a:lnTo>
                  <a:cubicBezTo>
                    <a:pt x="0" y="20281"/>
                    <a:pt x="905" y="21599"/>
                    <a:pt x="2024" y="21599"/>
                  </a:cubicBezTo>
                  <a:lnTo>
                    <a:pt x="14849" y="21599"/>
                  </a:lnTo>
                  <a:cubicBezTo>
                    <a:pt x="15967" y="21599"/>
                    <a:pt x="16874" y="20281"/>
                    <a:pt x="16874" y="18654"/>
                  </a:cubicBezTo>
                  <a:lnTo>
                    <a:pt x="16874" y="17456"/>
                  </a:lnTo>
                  <a:lnTo>
                    <a:pt x="18703" y="20079"/>
                  </a:lnTo>
                  <a:cubicBezTo>
                    <a:pt x="18956" y="20442"/>
                    <a:pt x="19296" y="20645"/>
                    <a:pt x="19651" y="20645"/>
                  </a:cubicBezTo>
                  <a:lnTo>
                    <a:pt x="20249" y="20645"/>
                  </a:lnTo>
                  <a:cubicBezTo>
                    <a:pt x="20994" y="20645"/>
                    <a:pt x="21600" y="19765"/>
                    <a:pt x="21600" y="18681"/>
                  </a:cubicBezTo>
                  <a:lnTo>
                    <a:pt x="21600" y="2945"/>
                  </a:lnTo>
                  <a:cubicBezTo>
                    <a:pt x="21600" y="1860"/>
                    <a:pt x="20994" y="981"/>
                    <a:pt x="20249" y="9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7795" y="2473953"/>
              <a:ext cx="1477583" cy="1344513"/>
            </a:xfrm>
            <a:custGeom>
              <a:avLst/>
              <a:gdLst>
                <a:gd name="T0" fmla="*/ 1030 w 1124"/>
                <a:gd name="T1" fmla="*/ 499 h 1022"/>
                <a:gd name="T2" fmla="*/ 965 w 1124"/>
                <a:gd name="T3" fmla="*/ 508 h 1022"/>
                <a:gd name="T4" fmla="*/ 1013 w 1124"/>
                <a:gd name="T5" fmla="*/ 239 h 1022"/>
                <a:gd name="T6" fmla="*/ 940 w 1124"/>
                <a:gd name="T7" fmla="*/ 134 h 1022"/>
                <a:gd name="T8" fmla="*/ 238 w 1124"/>
                <a:gd name="T9" fmla="*/ 9 h 1022"/>
                <a:gd name="T10" fmla="*/ 134 w 1124"/>
                <a:gd name="T11" fmla="*/ 82 h 1022"/>
                <a:gd name="T12" fmla="*/ 9 w 1124"/>
                <a:gd name="T13" fmla="*/ 784 h 1022"/>
                <a:gd name="T14" fmla="*/ 82 w 1124"/>
                <a:gd name="T15" fmla="*/ 889 h 1022"/>
                <a:gd name="T16" fmla="*/ 341 w 1124"/>
                <a:gd name="T17" fmla="*/ 935 h 1022"/>
                <a:gd name="T18" fmla="*/ 333 w 1124"/>
                <a:gd name="T19" fmla="*/ 871 h 1022"/>
                <a:gd name="T20" fmla="*/ 463 w 1124"/>
                <a:gd name="T21" fmla="*/ 781 h 1022"/>
                <a:gd name="T22" fmla="*/ 553 w 1124"/>
                <a:gd name="T23" fmla="*/ 910 h 1022"/>
                <a:gd name="T24" fmla="*/ 524 w 1124"/>
                <a:gd name="T25" fmla="*/ 967 h 1022"/>
                <a:gd name="T26" fmla="*/ 783 w 1124"/>
                <a:gd name="T27" fmla="*/ 1014 h 1022"/>
                <a:gd name="T28" fmla="*/ 888 w 1124"/>
                <a:gd name="T29" fmla="*/ 940 h 1022"/>
                <a:gd name="T30" fmla="*/ 936 w 1124"/>
                <a:gd name="T31" fmla="*/ 671 h 1022"/>
                <a:gd name="T32" fmla="*/ 994 w 1124"/>
                <a:gd name="T33" fmla="*/ 703 h 1022"/>
                <a:gd name="T34" fmla="*/ 1114 w 1124"/>
                <a:gd name="T35" fmla="*/ 619 h 1022"/>
                <a:gd name="T36" fmla="*/ 1030 w 1124"/>
                <a:gd name="T37" fmla="*/ 499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4" h="1022">
                  <a:moveTo>
                    <a:pt x="1030" y="499"/>
                  </a:moveTo>
                  <a:cubicBezTo>
                    <a:pt x="1007" y="494"/>
                    <a:pt x="984" y="498"/>
                    <a:pt x="965" y="508"/>
                  </a:cubicBezTo>
                  <a:cubicBezTo>
                    <a:pt x="1013" y="239"/>
                    <a:pt x="1013" y="239"/>
                    <a:pt x="1013" y="239"/>
                  </a:cubicBezTo>
                  <a:cubicBezTo>
                    <a:pt x="1022" y="190"/>
                    <a:pt x="989" y="143"/>
                    <a:pt x="940" y="134"/>
                  </a:cubicBezTo>
                  <a:cubicBezTo>
                    <a:pt x="238" y="9"/>
                    <a:pt x="238" y="9"/>
                    <a:pt x="238" y="9"/>
                  </a:cubicBezTo>
                  <a:cubicBezTo>
                    <a:pt x="189" y="0"/>
                    <a:pt x="142" y="33"/>
                    <a:pt x="134" y="82"/>
                  </a:cubicBezTo>
                  <a:cubicBezTo>
                    <a:pt x="9" y="784"/>
                    <a:pt x="9" y="784"/>
                    <a:pt x="9" y="784"/>
                  </a:cubicBezTo>
                  <a:cubicBezTo>
                    <a:pt x="0" y="833"/>
                    <a:pt x="33" y="880"/>
                    <a:pt x="82" y="889"/>
                  </a:cubicBezTo>
                  <a:cubicBezTo>
                    <a:pt x="341" y="935"/>
                    <a:pt x="341" y="935"/>
                    <a:pt x="341" y="935"/>
                  </a:cubicBezTo>
                  <a:cubicBezTo>
                    <a:pt x="332" y="915"/>
                    <a:pt x="329" y="893"/>
                    <a:pt x="333" y="871"/>
                  </a:cubicBezTo>
                  <a:cubicBezTo>
                    <a:pt x="344" y="810"/>
                    <a:pt x="402" y="770"/>
                    <a:pt x="463" y="781"/>
                  </a:cubicBezTo>
                  <a:cubicBezTo>
                    <a:pt x="523" y="792"/>
                    <a:pt x="564" y="850"/>
                    <a:pt x="553" y="910"/>
                  </a:cubicBezTo>
                  <a:cubicBezTo>
                    <a:pt x="549" y="933"/>
                    <a:pt x="539" y="952"/>
                    <a:pt x="524" y="967"/>
                  </a:cubicBezTo>
                  <a:cubicBezTo>
                    <a:pt x="783" y="1014"/>
                    <a:pt x="783" y="1014"/>
                    <a:pt x="783" y="1014"/>
                  </a:cubicBezTo>
                  <a:cubicBezTo>
                    <a:pt x="832" y="1022"/>
                    <a:pt x="879" y="990"/>
                    <a:pt x="888" y="940"/>
                  </a:cubicBezTo>
                  <a:cubicBezTo>
                    <a:pt x="936" y="671"/>
                    <a:pt x="936" y="671"/>
                    <a:pt x="936" y="671"/>
                  </a:cubicBezTo>
                  <a:cubicBezTo>
                    <a:pt x="951" y="687"/>
                    <a:pt x="971" y="699"/>
                    <a:pt x="994" y="703"/>
                  </a:cubicBezTo>
                  <a:cubicBezTo>
                    <a:pt x="1050" y="713"/>
                    <a:pt x="1104" y="675"/>
                    <a:pt x="1114" y="619"/>
                  </a:cubicBezTo>
                  <a:cubicBezTo>
                    <a:pt x="1124" y="563"/>
                    <a:pt x="1087" y="509"/>
                    <a:pt x="1030" y="49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9713" y="2873166"/>
              <a:ext cx="152400" cy="1524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92857" y="2815222"/>
              <a:ext cx="464344" cy="464344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9713" y="2815222"/>
              <a:ext cx="217488" cy="217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prstClr val="black"/>
                </a:solidFill>
                <a:sym typeface="Gill Sans" charset="0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902191" y="1923200"/>
              <a:ext cx="3048000" cy="1339693"/>
            </a:xfrm>
            <a:prstGeom prst="rect">
              <a:avLst/>
            </a:prstGeom>
            <a:noFill/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flipH="1">
              <a:off x="1558975" y="2428384"/>
              <a:ext cx="1977174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 flipH="1">
              <a:off x="2530057" y="211137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</a:t>
              </a:r>
              <a:endParaRPr 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3637916" y="2280771"/>
              <a:ext cx="624548" cy="6245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3637788" y="2405320"/>
              <a:ext cx="630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53%</a:t>
              </a:r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 flipH="1">
              <a:off x="1558975" y="5138980"/>
              <a:ext cx="1977174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902191" y="4627242"/>
              <a:ext cx="3048000" cy="1339693"/>
            </a:xfrm>
            <a:prstGeom prst="rect">
              <a:avLst/>
            </a:prstGeom>
            <a:noFill/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2" name="出自【趣你的PPT】(微信:qunideppt)：最优质的PPT资源库"/>
            <p:cNvSpPr txBox="1"/>
            <p:nvPr/>
          </p:nvSpPr>
          <p:spPr>
            <a:xfrm flipH="1">
              <a:off x="2530057" y="4815416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</a:t>
              </a:r>
              <a:endPara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3637916" y="4984813"/>
              <a:ext cx="624548" cy="62454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3636987" y="5109362"/>
              <a:ext cx="631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62%</a:t>
              </a:r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>
              <a:off x="8254661" y="1924248"/>
              <a:ext cx="3048000" cy="1339693"/>
            </a:xfrm>
            <a:prstGeom prst="rect">
              <a:avLst/>
            </a:prstGeom>
            <a:noFill/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1" name="出自【趣你的PPT】(微信:qunideppt)：最优质的PPT资源库"/>
            <p:cNvSpPr txBox="1"/>
            <p:nvPr/>
          </p:nvSpPr>
          <p:spPr>
            <a:xfrm>
              <a:off x="8662427" y="2116918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</a:t>
              </a:r>
              <a:endPara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7935561" y="2281819"/>
              <a:ext cx="624548" cy="62454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47" name="出自【趣你的PPT】(微信:qunideppt)：最优质的PPT资源库"/>
            <p:cNvSpPr txBox="1"/>
            <p:nvPr/>
          </p:nvSpPr>
          <p:spPr>
            <a:xfrm>
              <a:off x="7928205" y="2405320"/>
              <a:ext cx="631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78%</a:t>
              </a:r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 flipH="1">
              <a:off x="8662427" y="2428384"/>
              <a:ext cx="1977174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/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>
              <a:off x="8254661" y="4627242"/>
              <a:ext cx="3048000" cy="1339693"/>
            </a:xfrm>
            <a:prstGeom prst="rect">
              <a:avLst/>
            </a:prstGeom>
            <a:noFill/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8662427" y="4819912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</a:t>
              </a:r>
              <a:endParaRPr 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7935561" y="4984813"/>
              <a:ext cx="624548" cy="6245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7928205" y="5109614"/>
              <a:ext cx="631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62%</a:t>
              </a:r>
            </a:p>
          </p:txBody>
        </p:sp>
        <p:sp>
          <p:nvSpPr>
            <p:cNvPr id="66" name="出自【趣你的PPT】(微信:qunideppt)：最优质的PPT资源库"/>
            <p:cNvSpPr/>
            <p:nvPr/>
          </p:nvSpPr>
          <p:spPr>
            <a:xfrm flipH="1">
              <a:off x="8662427" y="5153970"/>
              <a:ext cx="1977174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4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</p:grpSp>
      <p:sp>
        <p:nvSpPr>
          <p:cNvPr id="40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696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889342" y="1646261"/>
            <a:ext cx="8413316" cy="4238891"/>
            <a:chOff x="1820240" y="1646261"/>
            <a:chExt cx="8413316" cy="4238891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 flipV="1">
              <a:off x="7069075" y="3034263"/>
              <a:ext cx="1457668" cy="1453896"/>
            </a:xfrm>
            <a:prstGeom prst="flowChartDecision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 flipV="1">
              <a:off x="7069075" y="2898000"/>
              <a:ext cx="1457668" cy="1453896"/>
            </a:xfrm>
            <a:prstGeom prst="flowChartDecision">
              <a:avLst/>
            </a:prstGeom>
            <a:solidFill>
              <a:srgbClr val="DCDEE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flipV="1">
              <a:off x="3601071" y="3034263"/>
              <a:ext cx="1457668" cy="1453896"/>
            </a:xfrm>
            <a:prstGeom prst="flowChartDecision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flipV="1">
              <a:off x="3601071" y="2898000"/>
              <a:ext cx="1457668" cy="1453896"/>
            </a:xfrm>
            <a:prstGeom prst="flowChartDecision">
              <a:avLst/>
            </a:prstGeom>
            <a:solidFill>
              <a:srgbClr val="DCDEE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1820240" y="2768752"/>
              <a:ext cx="1457668" cy="1453896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1820240" y="2921704"/>
              <a:ext cx="1457668" cy="1453896"/>
            </a:xfrm>
            <a:prstGeom prst="flowChartDecision">
              <a:avLst/>
            </a:prstGeom>
            <a:solidFill>
              <a:srgbClr val="DCDEE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5353669" y="2768752"/>
              <a:ext cx="1457668" cy="1453896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5353669" y="2921704"/>
              <a:ext cx="1457668" cy="1453896"/>
            </a:xfrm>
            <a:prstGeom prst="flowChartDecision">
              <a:avLst/>
            </a:prstGeom>
            <a:solidFill>
              <a:srgbClr val="DCDEE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8755342" y="2768752"/>
              <a:ext cx="1457668" cy="1453896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8755342" y="2921704"/>
              <a:ext cx="1457668" cy="1453896"/>
            </a:xfrm>
            <a:prstGeom prst="flowChartDecision">
              <a:avLst/>
            </a:prstGeom>
            <a:solidFill>
              <a:srgbClr val="DCDEE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2404705" y="3473305"/>
              <a:ext cx="288741" cy="350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15" y="5337"/>
                  </a:moveTo>
                  <a:cubicBezTo>
                    <a:pt x="7715" y="3501"/>
                    <a:pt x="8945" y="2541"/>
                    <a:pt x="10801" y="2541"/>
                  </a:cubicBezTo>
                  <a:cubicBezTo>
                    <a:pt x="12655" y="2541"/>
                    <a:pt x="13887" y="3501"/>
                    <a:pt x="13887" y="5337"/>
                  </a:cubicBezTo>
                  <a:lnTo>
                    <a:pt x="13887" y="7624"/>
                  </a:lnTo>
                  <a:lnTo>
                    <a:pt x="7715" y="7624"/>
                  </a:lnTo>
                  <a:cubicBezTo>
                    <a:pt x="7715" y="7624"/>
                    <a:pt x="7715" y="5337"/>
                    <a:pt x="7715" y="5337"/>
                  </a:cubicBezTo>
                  <a:close/>
                  <a:moveTo>
                    <a:pt x="19748" y="7624"/>
                  </a:moveTo>
                  <a:lnTo>
                    <a:pt x="16972" y="7624"/>
                  </a:lnTo>
                  <a:lnTo>
                    <a:pt x="16972" y="5844"/>
                  </a:lnTo>
                  <a:cubicBezTo>
                    <a:pt x="16972" y="2163"/>
                    <a:pt x="14912" y="0"/>
                    <a:pt x="10801" y="0"/>
                  </a:cubicBezTo>
                  <a:cubicBezTo>
                    <a:pt x="6688" y="0"/>
                    <a:pt x="4630" y="2163"/>
                    <a:pt x="4630" y="5844"/>
                  </a:cubicBezTo>
                  <a:lnTo>
                    <a:pt x="4630" y="7624"/>
                  </a:lnTo>
                  <a:lnTo>
                    <a:pt x="1544" y="7624"/>
                  </a:lnTo>
                  <a:cubicBezTo>
                    <a:pt x="691" y="7624"/>
                    <a:pt x="0" y="8447"/>
                    <a:pt x="0" y="9148"/>
                  </a:cubicBezTo>
                  <a:lnTo>
                    <a:pt x="0" y="19059"/>
                  </a:lnTo>
                  <a:cubicBezTo>
                    <a:pt x="0" y="19758"/>
                    <a:pt x="661" y="20505"/>
                    <a:pt x="1469" y="20719"/>
                  </a:cubicBezTo>
                  <a:lnTo>
                    <a:pt x="3314" y="21210"/>
                  </a:lnTo>
                  <a:cubicBezTo>
                    <a:pt x="4122" y="21424"/>
                    <a:pt x="5478" y="21600"/>
                    <a:pt x="6326" y="21600"/>
                  </a:cubicBezTo>
                  <a:lnTo>
                    <a:pt x="15274" y="21600"/>
                  </a:lnTo>
                  <a:cubicBezTo>
                    <a:pt x="16123" y="21600"/>
                    <a:pt x="17478" y="21424"/>
                    <a:pt x="18286" y="21210"/>
                  </a:cubicBezTo>
                  <a:lnTo>
                    <a:pt x="20132" y="20719"/>
                  </a:lnTo>
                  <a:cubicBezTo>
                    <a:pt x="20939" y="20505"/>
                    <a:pt x="21600" y="19758"/>
                    <a:pt x="21600" y="19059"/>
                  </a:cubicBezTo>
                  <a:lnTo>
                    <a:pt x="21600" y="9148"/>
                  </a:lnTo>
                  <a:cubicBezTo>
                    <a:pt x="21600" y="8447"/>
                    <a:pt x="20601" y="7624"/>
                    <a:pt x="19748" y="762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defRPr>
              </a:pPr>
              <a:endPara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endParaRPr>
            </a:p>
          </p:txBody>
        </p:sp>
        <p:grpSp>
          <p:nvGrpSpPr>
            <p:cNvPr id="14" name="Group 55出自【趣你的PPT】(微信:qunideppt)：最优质的PPT资源库"/>
            <p:cNvGrpSpPr/>
            <p:nvPr/>
          </p:nvGrpSpPr>
          <p:grpSpPr>
            <a:xfrm>
              <a:off x="4194952" y="3430526"/>
              <a:ext cx="269909" cy="388844"/>
              <a:chOff x="6362762" y="3944941"/>
              <a:chExt cx="177313" cy="255445"/>
            </a:xfrm>
            <a:solidFill>
              <a:schemeClr val="accent2"/>
            </a:solidFill>
          </p:grpSpPr>
          <p:sp>
            <p:nvSpPr>
              <p:cNvPr id="15" name="出自【趣你的PPT】(微信:qunideppt)：最优质的PPT资源库"/>
              <p:cNvSpPr/>
              <p:nvPr/>
            </p:nvSpPr>
            <p:spPr>
              <a:xfrm>
                <a:off x="6415435" y="4163646"/>
                <a:ext cx="71302" cy="367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07" extrusionOk="0">
                    <a:moveTo>
                      <a:pt x="0" y="15280"/>
                    </a:moveTo>
                    <a:cubicBezTo>
                      <a:pt x="3026" y="19049"/>
                      <a:pt x="6533" y="21600"/>
                      <a:pt x="10798" y="21396"/>
                    </a:cubicBezTo>
                    <a:cubicBezTo>
                      <a:pt x="15067" y="21600"/>
                      <a:pt x="18574" y="19049"/>
                      <a:pt x="21600" y="15280"/>
                    </a:cubicBez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15280"/>
                      <a:pt x="0" y="15280"/>
                    </a:cubicBezTo>
                    <a:close/>
                  </a:path>
                </a:pathLst>
              </a:custGeom>
              <a:grpFill/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algn="ctr"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Sinkin Sans 400 Regular"/>
                    <a:ea typeface="Sinkin Sans 400 Regular"/>
                    <a:cs typeface="Sinkin Sans 400 Regular"/>
                    <a:sym typeface="Sinkin Sans 400 Regular"/>
                  </a:defRPr>
                </a:pPr>
                <a:endPara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endParaRPr>
              </a:p>
            </p:txBody>
          </p:sp>
          <p:sp>
            <p:nvSpPr>
              <p:cNvPr id="16" name="出自【趣你的PPT】(微信:qunideppt)：最优质的PPT资源库"/>
              <p:cNvSpPr/>
              <p:nvPr/>
            </p:nvSpPr>
            <p:spPr>
              <a:xfrm>
                <a:off x="6362762" y="3944941"/>
                <a:ext cx="177313" cy="201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2" h="21600" extrusionOk="0">
                    <a:moveTo>
                      <a:pt x="14290" y="21600"/>
                    </a:moveTo>
                    <a:cubicBezTo>
                      <a:pt x="14290" y="15680"/>
                      <a:pt x="21116" y="13789"/>
                      <a:pt x="20605" y="7894"/>
                    </a:cubicBezTo>
                    <a:cubicBezTo>
                      <a:pt x="20282" y="4174"/>
                      <a:pt x="17549" y="0"/>
                      <a:pt x="10315" y="0"/>
                    </a:cubicBezTo>
                    <a:cubicBezTo>
                      <a:pt x="3083" y="0"/>
                      <a:pt x="350" y="4174"/>
                      <a:pt x="27" y="7894"/>
                    </a:cubicBezTo>
                    <a:cubicBezTo>
                      <a:pt x="-484" y="13789"/>
                      <a:pt x="6342" y="15680"/>
                      <a:pt x="6342" y="21600"/>
                    </a:cubicBezTo>
                    <a:cubicBezTo>
                      <a:pt x="6342" y="21600"/>
                      <a:pt x="14290" y="21600"/>
                      <a:pt x="14290" y="21600"/>
                    </a:cubicBezTo>
                    <a:close/>
                  </a:path>
                </a:pathLst>
              </a:custGeom>
              <a:grpFill/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algn="ctr"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Sinkin Sans 400 Regular"/>
                    <a:ea typeface="Sinkin Sans 400 Regular"/>
                    <a:cs typeface="Sinkin Sans 400 Regular"/>
                    <a:sym typeface="Sinkin Sans 400 Regular"/>
                  </a:defRPr>
                </a:pPr>
                <a:endPara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endParaRPr>
              </a:p>
            </p:txBody>
          </p:sp>
        </p:grp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5903891" y="3470005"/>
              <a:ext cx="357227" cy="3572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497"/>
                  </a:moveTo>
                  <a:cubicBezTo>
                    <a:pt x="8207" y="15497"/>
                    <a:pt x="6104" y="13394"/>
                    <a:pt x="6104" y="10801"/>
                  </a:cubicBezTo>
                  <a:cubicBezTo>
                    <a:pt x="6104" y="8206"/>
                    <a:pt x="8207" y="6103"/>
                    <a:pt x="10800" y="6103"/>
                  </a:cubicBezTo>
                  <a:cubicBezTo>
                    <a:pt x="13395" y="6103"/>
                    <a:pt x="15497" y="8206"/>
                    <a:pt x="15497" y="10801"/>
                  </a:cubicBezTo>
                  <a:cubicBezTo>
                    <a:pt x="15497" y="13394"/>
                    <a:pt x="13395" y="15497"/>
                    <a:pt x="10800" y="15497"/>
                  </a:cubicBezTo>
                  <a:close/>
                  <a:moveTo>
                    <a:pt x="19522" y="10801"/>
                  </a:moveTo>
                  <a:cubicBezTo>
                    <a:pt x="19522" y="9454"/>
                    <a:pt x="20352" y="8390"/>
                    <a:pt x="21600" y="7659"/>
                  </a:cubicBezTo>
                  <a:cubicBezTo>
                    <a:pt x="21376" y="6908"/>
                    <a:pt x="21077" y="6187"/>
                    <a:pt x="20711" y="5509"/>
                  </a:cubicBezTo>
                  <a:cubicBezTo>
                    <a:pt x="19310" y="5876"/>
                    <a:pt x="18177" y="5328"/>
                    <a:pt x="17225" y="4375"/>
                  </a:cubicBezTo>
                  <a:cubicBezTo>
                    <a:pt x="16273" y="3423"/>
                    <a:pt x="15982" y="2288"/>
                    <a:pt x="16347" y="889"/>
                  </a:cubicBezTo>
                  <a:cubicBezTo>
                    <a:pt x="15671" y="522"/>
                    <a:pt x="14951" y="224"/>
                    <a:pt x="14198" y="0"/>
                  </a:cubicBezTo>
                  <a:cubicBezTo>
                    <a:pt x="13467" y="1248"/>
                    <a:pt x="12147" y="2078"/>
                    <a:pt x="10800" y="2078"/>
                  </a:cubicBezTo>
                  <a:cubicBezTo>
                    <a:pt x="9453" y="2078"/>
                    <a:pt x="8134" y="1248"/>
                    <a:pt x="7403" y="0"/>
                  </a:cubicBezTo>
                  <a:cubicBezTo>
                    <a:pt x="6651" y="224"/>
                    <a:pt x="5931" y="522"/>
                    <a:pt x="5253" y="889"/>
                  </a:cubicBezTo>
                  <a:cubicBezTo>
                    <a:pt x="5620" y="2288"/>
                    <a:pt x="5329" y="3422"/>
                    <a:pt x="4375" y="4375"/>
                  </a:cubicBezTo>
                  <a:cubicBezTo>
                    <a:pt x="3423" y="5328"/>
                    <a:pt x="2290" y="5876"/>
                    <a:pt x="890" y="5510"/>
                  </a:cubicBezTo>
                  <a:cubicBezTo>
                    <a:pt x="523" y="6187"/>
                    <a:pt x="224" y="6908"/>
                    <a:pt x="0" y="7659"/>
                  </a:cubicBezTo>
                  <a:cubicBezTo>
                    <a:pt x="1249" y="8390"/>
                    <a:pt x="2078" y="9454"/>
                    <a:pt x="2078" y="10801"/>
                  </a:cubicBezTo>
                  <a:cubicBezTo>
                    <a:pt x="2078" y="12146"/>
                    <a:pt x="1249" y="13467"/>
                    <a:pt x="0" y="14198"/>
                  </a:cubicBezTo>
                  <a:cubicBezTo>
                    <a:pt x="224" y="14950"/>
                    <a:pt x="523" y="15670"/>
                    <a:pt x="890" y="16348"/>
                  </a:cubicBezTo>
                  <a:cubicBezTo>
                    <a:pt x="2290" y="15981"/>
                    <a:pt x="3423" y="16272"/>
                    <a:pt x="4375" y="17226"/>
                  </a:cubicBezTo>
                  <a:cubicBezTo>
                    <a:pt x="5327" y="18178"/>
                    <a:pt x="5620" y="19312"/>
                    <a:pt x="5253" y="20711"/>
                  </a:cubicBezTo>
                  <a:cubicBezTo>
                    <a:pt x="5931" y="21078"/>
                    <a:pt x="6651" y="21377"/>
                    <a:pt x="7403" y="21600"/>
                  </a:cubicBezTo>
                  <a:cubicBezTo>
                    <a:pt x="8134" y="20352"/>
                    <a:pt x="9453" y="19524"/>
                    <a:pt x="10800" y="19524"/>
                  </a:cubicBezTo>
                  <a:cubicBezTo>
                    <a:pt x="12147" y="19524"/>
                    <a:pt x="13467" y="20352"/>
                    <a:pt x="14198" y="21600"/>
                  </a:cubicBezTo>
                  <a:cubicBezTo>
                    <a:pt x="14951" y="21376"/>
                    <a:pt x="15671" y="21078"/>
                    <a:pt x="16349" y="20711"/>
                  </a:cubicBezTo>
                  <a:cubicBezTo>
                    <a:pt x="15982" y="19312"/>
                    <a:pt x="16273" y="18178"/>
                    <a:pt x="17225" y="17226"/>
                  </a:cubicBezTo>
                  <a:cubicBezTo>
                    <a:pt x="18177" y="16272"/>
                    <a:pt x="19310" y="15724"/>
                    <a:pt x="20711" y="16091"/>
                  </a:cubicBezTo>
                  <a:cubicBezTo>
                    <a:pt x="21077" y="15413"/>
                    <a:pt x="21376" y="14693"/>
                    <a:pt x="21600" y="13941"/>
                  </a:cubicBezTo>
                  <a:cubicBezTo>
                    <a:pt x="20352" y="13210"/>
                    <a:pt x="19522" y="12146"/>
                    <a:pt x="19522" y="10801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defRPr>
              </a:pPr>
              <a:endPara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7623156" y="3450150"/>
              <a:ext cx="349509" cy="349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4321"/>
                  </a:moveTo>
                  <a:cubicBezTo>
                    <a:pt x="8855" y="14321"/>
                    <a:pt x="7279" y="12745"/>
                    <a:pt x="7279" y="10800"/>
                  </a:cubicBezTo>
                  <a:cubicBezTo>
                    <a:pt x="7279" y="8855"/>
                    <a:pt x="8855" y="7279"/>
                    <a:pt x="10800" y="7279"/>
                  </a:cubicBezTo>
                  <a:cubicBezTo>
                    <a:pt x="12745" y="7279"/>
                    <a:pt x="14321" y="8855"/>
                    <a:pt x="14321" y="10800"/>
                  </a:cubicBezTo>
                  <a:cubicBezTo>
                    <a:pt x="14321" y="12745"/>
                    <a:pt x="12745" y="14321"/>
                    <a:pt x="10800" y="14321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defRPr>
              </a:pPr>
              <a:endPara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endParaRPr>
            </a:p>
          </p:txBody>
        </p:sp>
        <p:grpSp>
          <p:nvGrpSpPr>
            <p:cNvPr id="19" name="Group 60出自【趣你的PPT】(微信:qunideppt)：最优质的PPT资源库"/>
            <p:cNvGrpSpPr/>
            <p:nvPr/>
          </p:nvGrpSpPr>
          <p:grpSpPr>
            <a:xfrm>
              <a:off x="9299810" y="3463121"/>
              <a:ext cx="368732" cy="371062"/>
              <a:chOff x="7559504" y="1489913"/>
              <a:chExt cx="273472" cy="275200"/>
            </a:xfrm>
            <a:solidFill>
              <a:schemeClr val="accent1"/>
            </a:solidFill>
          </p:grpSpPr>
          <p:sp>
            <p:nvSpPr>
              <p:cNvPr id="20" name="出自【趣你的PPT】(微信:qunideppt)：最优质的PPT资源库"/>
              <p:cNvSpPr/>
              <p:nvPr/>
            </p:nvSpPr>
            <p:spPr>
              <a:xfrm>
                <a:off x="7559504" y="1546071"/>
                <a:ext cx="218980" cy="219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593" h="17592" extrusionOk="0">
                    <a:moveTo>
                      <a:pt x="4249" y="463"/>
                    </a:moveTo>
                    <a:cubicBezTo>
                      <a:pt x="2881" y="1829"/>
                      <a:pt x="-3101" y="10356"/>
                      <a:pt x="2067" y="15524"/>
                    </a:cubicBezTo>
                    <a:cubicBezTo>
                      <a:pt x="7233" y="20692"/>
                      <a:pt x="15762" y="14711"/>
                      <a:pt x="17131" y="13342"/>
                    </a:cubicBezTo>
                    <a:cubicBezTo>
                      <a:pt x="18499" y="11977"/>
                      <a:pt x="16722" y="7983"/>
                      <a:pt x="13165" y="4424"/>
                    </a:cubicBezTo>
                    <a:cubicBezTo>
                      <a:pt x="9607" y="866"/>
                      <a:pt x="5618" y="-908"/>
                      <a:pt x="4249" y="463"/>
                    </a:cubicBezTo>
                    <a:close/>
                  </a:path>
                </a:pathLst>
              </a:custGeom>
              <a:grpFill/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algn="ctr"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Sinkin Sans 400 Regular"/>
                    <a:ea typeface="Sinkin Sans 400 Regular"/>
                    <a:cs typeface="Sinkin Sans 400 Regular"/>
                    <a:sym typeface="Sinkin Sans 400 Regular"/>
                  </a:defRPr>
                </a:pPr>
                <a:endPara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endParaRPr>
              </a:p>
            </p:txBody>
          </p:sp>
          <p:sp>
            <p:nvSpPr>
              <p:cNvPr id="21" name="出自【趣你的PPT】(微信:qunideppt)：最优质的PPT资源库"/>
              <p:cNvSpPr/>
              <p:nvPr/>
            </p:nvSpPr>
            <p:spPr>
              <a:xfrm>
                <a:off x="7690505" y="1489913"/>
                <a:ext cx="142471" cy="142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64" h="21278" extrusionOk="0">
                    <a:moveTo>
                      <a:pt x="20680" y="15454"/>
                    </a:moveTo>
                    <a:cubicBezTo>
                      <a:pt x="20077" y="14362"/>
                      <a:pt x="18716" y="13974"/>
                      <a:pt x="17641" y="14580"/>
                    </a:cubicBezTo>
                    <a:lnTo>
                      <a:pt x="13330" y="17031"/>
                    </a:lnTo>
                    <a:cubicBezTo>
                      <a:pt x="12254" y="17643"/>
                      <a:pt x="11870" y="19029"/>
                      <a:pt x="12472" y="20115"/>
                    </a:cubicBezTo>
                    <a:cubicBezTo>
                      <a:pt x="12883" y="20858"/>
                      <a:pt x="13642" y="21278"/>
                      <a:pt x="14424" y="21278"/>
                    </a:cubicBezTo>
                    <a:cubicBezTo>
                      <a:pt x="14793" y="21278"/>
                      <a:pt x="15167" y="21185"/>
                      <a:pt x="15514" y="20989"/>
                    </a:cubicBezTo>
                    <a:lnTo>
                      <a:pt x="19822" y="18538"/>
                    </a:lnTo>
                    <a:cubicBezTo>
                      <a:pt x="20897" y="17926"/>
                      <a:pt x="21282" y="16545"/>
                      <a:pt x="20680" y="15454"/>
                    </a:cubicBezTo>
                    <a:close/>
                    <a:moveTo>
                      <a:pt x="1142" y="8619"/>
                    </a:moveTo>
                    <a:cubicBezTo>
                      <a:pt x="1489" y="8816"/>
                      <a:pt x="1863" y="8909"/>
                      <a:pt x="2231" y="8909"/>
                    </a:cubicBezTo>
                    <a:cubicBezTo>
                      <a:pt x="3014" y="8909"/>
                      <a:pt x="3772" y="8494"/>
                      <a:pt x="4184" y="7751"/>
                    </a:cubicBezTo>
                    <a:lnTo>
                      <a:pt x="6596" y="3374"/>
                    </a:lnTo>
                    <a:cubicBezTo>
                      <a:pt x="7201" y="2282"/>
                      <a:pt x="6817" y="901"/>
                      <a:pt x="5741" y="289"/>
                    </a:cubicBezTo>
                    <a:cubicBezTo>
                      <a:pt x="4665" y="-322"/>
                      <a:pt x="3304" y="66"/>
                      <a:pt x="2699" y="1163"/>
                    </a:cubicBezTo>
                    <a:lnTo>
                      <a:pt x="287" y="5535"/>
                    </a:lnTo>
                    <a:cubicBezTo>
                      <a:pt x="-318" y="6627"/>
                      <a:pt x="67" y="8008"/>
                      <a:pt x="1142" y="8619"/>
                    </a:cubicBezTo>
                    <a:close/>
                    <a:moveTo>
                      <a:pt x="9183" y="14225"/>
                    </a:moveTo>
                    <a:cubicBezTo>
                      <a:pt x="9753" y="14225"/>
                      <a:pt x="10326" y="14007"/>
                      <a:pt x="10762" y="13559"/>
                    </a:cubicBezTo>
                    <a:lnTo>
                      <a:pt x="15016" y="9242"/>
                    </a:lnTo>
                    <a:cubicBezTo>
                      <a:pt x="15890" y="8357"/>
                      <a:pt x="15890" y="6922"/>
                      <a:pt x="15016" y="6037"/>
                    </a:cubicBezTo>
                    <a:cubicBezTo>
                      <a:pt x="14145" y="5153"/>
                      <a:pt x="12730" y="5153"/>
                      <a:pt x="11859" y="6037"/>
                    </a:cubicBezTo>
                    <a:lnTo>
                      <a:pt x="7605" y="10355"/>
                    </a:lnTo>
                    <a:cubicBezTo>
                      <a:pt x="6731" y="11239"/>
                      <a:pt x="6731" y="12675"/>
                      <a:pt x="7605" y="13559"/>
                    </a:cubicBezTo>
                    <a:cubicBezTo>
                      <a:pt x="8040" y="14007"/>
                      <a:pt x="8610" y="14225"/>
                      <a:pt x="9183" y="14225"/>
                    </a:cubicBezTo>
                    <a:close/>
                  </a:path>
                </a:pathLst>
              </a:custGeom>
              <a:grpFill/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algn="ctr"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Sinkin Sans 400 Regular"/>
                    <a:ea typeface="Sinkin Sans 400 Regular"/>
                    <a:cs typeface="Sinkin Sans 400 Regular"/>
                    <a:sym typeface="Sinkin Sans 400 Regular"/>
                  </a:defRPr>
                </a:pPr>
                <a:endPara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endParaRPr>
              </a:p>
            </p:txBody>
          </p:sp>
        </p:grp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1820240" y="5238821"/>
              <a:ext cx="14782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GB" sz="12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>
              <a:spLocks/>
            </p:cNvSpPr>
            <p:nvPr/>
          </p:nvSpPr>
          <p:spPr>
            <a:xfrm>
              <a:off x="1820240" y="4927201"/>
              <a:ext cx="1478214" cy="31162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3601071" y="1957881"/>
              <a:ext cx="14782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GB" sz="12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 txBox="1">
              <a:spLocks/>
            </p:cNvSpPr>
            <p:nvPr/>
          </p:nvSpPr>
          <p:spPr>
            <a:xfrm>
              <a:off x="3601071" y="1646261"/>
              <a:ext cx="1478214" cy="31162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7048529" y="1957881"/>
              <a:ext cx="14782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GB" sz="12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 txBox="1">
              <a:spLocks/>
            </p:cNvSpPr>
            <p:nvPr/>
          </p:nvSpPr>
          <p:spPr>
            <a:xfrm>
              <a:off x="7048529" y="1646261"/>
              <a:ext cx="1478214" cy="31162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5353669" y="5238821"/>
              <a:ext cx="14782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GB" sz="12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 txBox="1">
              <a:spLocks/>
            </p:cNvSpPr>
            <p:nvPr/>
          </p:nvSpPr>
          <p:spPr>
            <a:xfrm>
              <a:off x="5353669" y="4927201"/>
              <a:ext cx="1478214" cy="31162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8755342" y="5238821"/>
              <a:ext cx="14782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GB" sz="12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 txBox="1">
              <a:spLocks/>
            </p:cNvSpPr>
            <p:nvPr/>
          </p:nvSpPr>
          <p:spPr>
            <a:xfrm>
              <a:off x="8755342" y="4927201"/>
              <a:ext cx="1478214" cy="31162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  <a:endParaRPr 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28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5148396" y="3072533"/>
            <a:ext cx="1984375" cy="1663700"/>
          </a:xfrm>
          <a:prstGeom prst="hexagon">
            <a:avLst>
              <a:gd name="adj" fmla="val 29818"/>
              <a:gd name="vf" fmla="val 115470"/>
            </a:avLst>
          </a:prstGeom>
          <a:solidFill>
            <a:schemeClr val="accent1"/>
          </a:solidFill>
          <a:ln w="25400">
            <a:noFill/>
            <a:miter/>
          </a:ln>
        </p:spPr>
        <p:txBody>
          <a:bodyPr lIns="0" tIns="0" rIns="0" bIns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latin typeface="Arial" charset="0"/>
              <a:ea typeface="宋体" pitchFamily="2" charset="-122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6654934" y="2356571"/>
            <a:ext cx="3754437" cy="7112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flipH="1">
            <a:off x="1867034" y="3905971"/>
            <a:ext cx="3275012" cy="0"/>
          </a:xfrm>
          <a:prstGeom prst="line">
            <a:avLst/>
          </a:prstGeom>
          <a:ln w="22225" cap="flat" cmpd="sng">
            <a:solidFill>
              <a:schemeClr val="accent2"/>
            </a:solidFill>
            <a:prstDash val="solid"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flipH="1">
            <a:off x="1867034" y="2356571"/>
            <a:ext cx="3754437" cy="7112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flipV="1">
            <a:off x="6654934" y="4737821"/>
            <a:ext cx="3754437" cy="7112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flipH="1" flipV="1">
            <a:off x="1867034" y="4737821"/>
            <a:ext cx="3754437" cy="711200"/>
          </a:xfrm>
          <a:custGeom>
            <a:avLst/>
            <a:gdLst/>
            <a:ahLst/>
            <a:cxnLst>
              <a:cxn ang="0">
                <a:pos x="0" y="711200"/>
              </a:cxn>
              <a:cxn ang="0">
                <a:pos x="554037" y="0"/>
              </a:cxn>
              <a:cxn ang="0">
                <a:pos x="3754437" y="0"/>
              </a:cxn>
            </a:cxnLst>
            <a:rect l="0" t="0" r="0" b="0"/>
            <a:pathLst>
              <a:path w="2365" h="448">
                <a:moveTo>
                  <a:pt x="0" y="448"/>
                </a:moveTo>
                <a:lnTo>
                  <a:pt x="349" y="0"/>
                </a:lnTo>
                <a:lnTo>
                  <a:pt x="2365" y="0"/>
                </a:lnTo>
              </a:path>
            </a:pathLst>
          </a:custGeom>
          <a:noFill/>
          <a:ln w="22225" cap="flat" cmpd="sng">
            <a:solidFill>
              <a:schemeClr val="accent2"/>
            </a:solidFill>
            <a:prstDash val="solid"/>
            <a:round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7134359" y="3905971"/>
            <a:ext cx="3275012" cy="0"/>
          </a:xfrm>
          <a:prstGeom prst="line">
            <a:avLst/>
          </a:prstGeom>
          <a:ln w="22225" cap="flat" cmpd="sng">
            <a:solidFill>
              <a:schemeClr val="accent2"/>
            </a:solidFill>
            <a:prstDash val="solid"/>
            <a:headEnd type="triangle" w="med" len="lg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2059812" y="4977924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059812" y="3424909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2059812" y="1871894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7321129" y="4991992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321129" y="3438977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321129" y="1885962"/>
            <a:ext cx="3072483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>
              <a:lnSpc>
                <a:spcPct val="120000"/>
              </a:lnSpc>
              <a:spcBef>
                <a:spcPct val="15000"/>
              </a:spcBef>
              <a:buClr>
                <a:srgbClr val="1C1C1C"/>
              </a:buClr>
              <a:buFont typeface="Wingdings" pitchFamily="2" charset="2"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点击此处添加您的标题</a:t>
            </a:r>
          </a:p>
        </p:txBody>
      </p:sp>
      <p:grpSp>
        <p:nvGrpSpPr>
          <p:cNvPr id="25" name="Group 24出自【趣你的PPT】(微信:qunideppt)：最优质的PPT资源库出自【趣你的PPT】(微信:qunideppt)：最优质的PPT资源库"/>
          <p:cNvGrpSpPr/>
          <p:nvPr/>
        </p:nvGrpSpPr>
        <p:grpSpPr>
          <a:xfrm>
            <a:off x="5767753" y="3435581"/>
            <a:ext cx="692675" cy="961869"/>
            <a:chOff x="3968750" y="2343150"/>
            <a:chExt cx="334962" cy="465138"/>
          </a:xfrm>
          <a:solidFill>
            <a:srgbClr val="FFFFFF"/>
          </a:solidFill>
        </p:grpSpPr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3968750" y="2343150"/>
              <a:ext cx="334962" cy="465138"/>
            </a:xfrm>
            <a:custGeom>
              <a:avLst/>
              <a:gdLst>
                <a:gd name="T0" fmla="*/ 37 w 89"/>
                <a:gd name="T1" fmla="*/ 123 h 124"/>
                <a:gd name="T2" fmla="*/ 35 w 89"/>
                <a:gd name="T3" fmla="*/ 116 h 124"/>
                <a:gd name="T4" fmla="*/ 14 w 89"/>
                <a:gd name="T5" fmla="*/ 96 h 124"/>
                <a:gd name="T6" fmla="*/ 7 w 89"/>
                <a:gd name="T7" fmla="*/ 86 h 124"/>
                <a:gd name="T8" fmla="*/ 4 w 89"/>
                <a:gd name="T9" fmla="*/ 73 h 124"/>
                <a:gd name="T10" fmla="*/ 13 w 89"/>
                <a:gd name="T11" fmla="*/ 65 h 124"/>
                <a:gd name="T12" fmla="*/ 18 w 89"/>
                <a:gd name="T13" fmla="*/ 75 h 124"/>
                <a:gd name="T14" fmla="*/ 25 w 89"/>
                <a:gd name="T15" fmla="*/ 85 h 124"/>
                <a:gd name="T16" fmla="*/ 28 w 89"/>
                <a:gd name="T17" fmla="*/ 58 h 124"/>
                <a:gd name="T18" fmla="*/ 28 w 89"/>
                <a:gd name="T19" fmla="*/ 15 h 124"/>
                <a:gd name="T20" fmla="*/ 38 w 89"/>
                <a:gd name="T21" fmla="*/ 12 h 124"/>
                <a:gd name="T22" fmla="*/ 43 w 89"/>
                <a:gd name="T23" fmla="*/ 52 h 124"/>
                <a:gd name="T24" fmla="*/ 59 w 89"/>
                <a:gd name="T25" fmla="*/ 56 h 124"/>
                <a:gd name="T26" fmla="*/ 73 w 89"/>
                <a:gd name="T27" fmla="*/ 61 h 124"/>
                <a:gd name="T28" fmla="*/ 86 w 89"/>
                <a:gd name="T29" fmla="*/ 76 h 124"/>
                <a:gd name="T30" fmla="*/ 80 w 89"/>
                <a:gd name="T31" fmla="*/ 117 h 124"/>
                <a:gd name="T32" fmla="*/ 78 w 89"/>
                <a:gd name="T33" fmla="*/ 124 h 124"/>
                <a:gd name="T34" fmla="*/ 37 w 89"/>
                <a:gd name="T35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" h="124">
                  <a:moveTo>
                    <a:pt x="37" y="123"/>
                  </a:moveTo>
                  <a:cubicBezTo>
                    <a:pt x="37" y="123"/>
                    <a:pt x="40" y="121"/>
                    <a:pt x="35" y="116"/>
                  </a:cubicBezTo>
                  <a:cubicBezTo>
                    <a:pt x="35" y="116"/>
                    <a:pt x="23" y="110"/>
                    <a:pt x="14" y="96"/>
                  </a:cubicBezTo>
                  <a:cubicBezTo>
                    <a:pt x="14" y="96"/>
                    <a:pt x="7" y="89"/>
                    <a:pt x="7" y="86"/>
                  </a:cubicBezTo>
                  <a:cubicBezTo>
                    <a:pt x="6" y="74"/>
                    <a:pt x="4" y="75"/>
                    <a:pt x="4" y="73"/>
                  </a:cubicBezTo>
                  <a:cubicBezTo>
                    <a:pt x="0" y="67"/>
                    <a:pt x="5" y="53"/>
                    <a:pt x="13" y="65"/>
                  </a:cubicBezTo>
                  <a:cubicBezTo>
                    <a:pt x="13" y="65"/>
                    <a:pt x="18" y="75"/>
                    <a:pt x="18" y="75"/>
                  </a:cubicBezTo>
                  <a:cubicBezTo>
                    <a:pt x="18" y="75"/>
                    <a:pt x="22" y="83"/>
                    <a:pt x="25" y="85"/>
                  </a:cubicBezTo>
                  <a:cubicBezTo>
                    <a:pt x="30" y="85"/>
                    <a:pt x="27" y="60"/>
                    <a:pt x="28" y="58"/>
                  </a:cubicBezTo>
                  <a:cubicBezTo>
                    <a:pt x="28" y="58"/>
                    <a:pt x="27" y="43"/>
                    <a:pt x="28" y="15"/>
                  </a:cubicBezTo>
                  <a:cubicBezTo>
                    <a:pt x="29" y="0"/>
                    <a:pt x="38" y="8"/>
                    <a:pt x="38" y="12"/>
                  </a:cubicBezTo>
                  <a:cubicBezTo>
                    <a:pt x="40" y="12"/>
                    <a:pt x="42" y="52"/>
                    <a:pt x="43" y="52"/>
                  </a:cubicBezTo>
                  <a:cubicBezTo>
                    <a:pt x="43" y="52"/>
                    <a:pt x="53" y="44"/>
                    <a:pt x="59" y="56"/>
                  </a:cubicBezTo>
                  <a:cubicBezTo>
                    <a:pt x="59" y="56"/>
                    <a:pt x="69" y="50"/>
                    <a:pt x="73" y="61"/>
                  </a:cubicBezTo>
                  <a:cubicBezTo>
                    <a:pt x="73" y="61"/>
                    <a:pt x="87" y="63"/>
                    <a:pt x="86" y="76"/>
                  </a:cubicBezTo>
                  <a:cubicBezTo>
                    <a:pt x="86" y="76"/>
                    <a:pt x="89" y="100"/>
                    <a:pt x="80" y="117"/>
                  </a:cubicBezTo>
                  <a:cubicBezTo>
                    <a:pt x="78" y="124"/>
                    <a:pt x="78" y="124"/>
                    <a:pt x="78" y="124"/>
                  </a:cubicBezTo>
                  <a:lnTo>
                    <a:pt x="37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160838" y="2362200"/>
              <a:ext cx="47625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27513" y="2362200"/>
              <a:ext cx="49212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160838" y="2425700"/>
              <a:ext cx="47625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27513" y="2425700"/>
              <a:ext cx="49212" cy="52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21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234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287657" y="2018924"/>
            <a:ext cx="9616687" cy="3617453"/>
            <a:chOff x="1287656" y="2018924"/>
            <a:chExt cx="9616687" cy="3617453"/>
          </a:xfrm>
        </p:grpSpPr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2264327" y="2057510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1"/>
                </a:solidFill>
                <a:latin typeface="Calibri Light" panose="020F0302020204030204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6812834" y="2040550"/>
              <a:ext cx="922626" cy="92262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grpSp>
          <p:nvGrpSpPr>
            <p:cNvPr id="18" name="Group 52出自【趣你的PPT】(微信:qunideppt)：最优质的PPT资源库"/>
            <p:cNvGrpSpPr/>
            <p:nvPr/>
          </p:nvGrpSpPr>
          <p:grpSpPr bwMode="auto">
            <a:xfrm>
              <a:off x="7065337" y="2354556"/>
              <a:ext cx="447114" cy="350277"/>
              <a:chOff x="6342848" y="3565543"/>
              <a:chExt cx="480228" cy="376220"/>
            </a:xfrm>
            <a:solidFill>
              <a:schemeClr val="bg1"/>
            </a:solidFill>
          </p:grpSpPr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42848" y="3565543"/>
                <a:ext cx="465138" cy="3341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951" y="9367"/>
                    </a:moveTo>
                    <a:cubicBezTo>
                      <a:pt x="10901" y="9383"/>
                      <a:pt x="10851" y="9391"/>
                      <a:pt x="10800" y="9391"/>
                    </a:cubicBezTo>
                    <a:cubicBezTo>
                      <a:pt x="10748" y="9391"/>
                      <a:pt x="10698" y="9383"/>
                      <a:pt x="10648" y="9367"/>
                    </a:cubicBezTo>
                    <a:lnTo>
                      <a:pt x="1873" y="6550"/>
                    </a:lnTo>
                    <a:cubicBezTo>
                      <a:pt x="1566" y="6452"/>
                      <a:pt x="1349" y="6072"/>
                      <a:pt x="1349" y="5634"/>
                    </a:cubicBezTo>
                    <a:cubicBezTo>
                      <a:pt x="1349" y="5197"/>
                      <a:pt x="1566" y="4817"/>
                      <a:pt x="1873" y="4719"/>
                    </a:cubicBezTo>
                    <a:lnTo>
                      <a:pt x="10648" y="1902"/>
                    </a:lnTo>
                    <a:cubicBezTo>
                      <a:pt x="10698" y="1886"/>
                      <a:pt x="10748" y="1878"/>
                      <a:pt x="10800" y="1878"/>
                    </a:cubicBezTo>
                    <a:cubicBezTo>
                      <a:pt x="10851" y="1878"/>
                      <a:pt x="10901" y="1886"/>
                      <a:pt x="10951" y="1902"/>
                    </a:cubicBezTo>
                    <a:lnTo>
                      <a:pt x="19726" y="4719"/>
                    </a:lnTo>
                    <a:cubicBezTo>
                      <a:pt x="20033" y="4817"/>
                      <a:pt x="20249" y="5197"/>
                      <a:pt x="20249" y="5634"/>
                    </a:cubicBezTo>
                    <a:cubicBezTo>
                      <a:pt x="20249" y="6072"/>
                      <a:pt x="20033" y="6452"/>
                      <a:pt x="19726" y="6550"/>
                    </a:cubicBezTo>
                    <a:cubicBezTo>
                      <a:pt x="19726" y="6550"/>
                      <a:pt x="10951" y="9367"/>
                      <a:pt x="10951" y="9367"/>
                    </a:cubicBezTo>
                    <a:close/>
                    <a:moveTo>
                      <a:pt x="16874" y="16904"/>
                    </a:moveTo>
                    <a:cubicBezTo>
                      <a:pt x="16874" y="17942"/>
                      <a:pt x="14849" y="19721"/>
                      <a:pt x="10800" y="19721"/>
                    </a:cubicBezTo>
                    <a:cubicBezTo>
                      <a:pt x="6749" y="19721"/>
                      <a:pt x="4724" y="17942"/>
                      <a:pt x="4724" y="16904"/>
                    </a:cubicBezTo>
                    <a:lnTo>
                      <a:pt x="4724" y="9394"/>
                    </a:lnTo>
                    <a:lnTo>
                      <a:pt x="10353" y="11200"/>
                    </a:lnTo>
                    <a:cubicBezTo>
                      <a:pt x="10501" y="11246"/>
                      <a:pt x="10651" y="11269"/>
                      <a:pt x="10800" y="11269"/>
                    </a:cubicBezTo>
                    <a:cubicBezTo>
                      <a:pt x="10949" y="11269"/>
                      <a:pt x="11098" y="11246"/>
                      <a:pt x="11255" y="11198"/>
                    </a:cubicBezTo>
                    <a:lnTo>
                      <a:pt x="16874" y="9394"/>
                    </a:lnTo>
                    <a:cubicBezTo>
                      <a:pt x="16874" y="9394"/>
                      <a:pt x="16874" y="16904"/>
                      <a:pt x="16874" y="16904"/>
                    </a:cubicBezTo>
                    <a:close/>
                    <a:moveTo>
                      <a:pt x="21600" y="5634"/>
                    </a:moveTo>
                    <a:cubicBezTo>
                      <a:pt x="21600" y="4314"/>
                      <a:pt x="20954" y="3185"/>
                      <a:pt x="20030" y="2888"/>
                    </a:cubicBezTo>
                    <a:lnTo>
                      <a:pt x="11246" y="68"/>
                    </a:lnTo>
                    <a:cubicBezTo>
                      <a:pt x="11098" y="22"/>
                      <a:pt x="10949" y="0"/>
                      <a:pt x="10800" y="0"/>
                    </a:cubicBezTo>
                    <a:cubicBezTo>
                      <a:pt x="10651" y="0"/>
                      <a:pt x="10501" y="22"/>
                      <a:pt x="10344" y="71"/>
                    </a:cubicBezTo>
                    <a:lnTo>
                      <a:pt x="1570" y="2888"/>
                    </a:lnTo>
                    <a:cubicBezTo>
                      <a:pt x="645" y="3185"/>
                      <a:pt x="0" y="4314"/>
                      <a:pt x="0" y="5634"/>
                    </a:cubicBezTo>
                    <a:cubicBezTo>
                      <a:pt x="0" y="6955"/>
                      <a:pt x="645" y="8084"/>
                      <a:pt x="1569" y="8380"/>
                    </a:cubicBezTo>
                    <a:lnTo>
                      <a:pt x="3374" y="8960"/>
                    </a:lnTo>
                    <a:lnTo>
                      <a:pt x="3374" y="16904"/>
                    </a:lnTo>
                    <a:cubicBezTo>
                      <a:pt x="3374" y="19397"/>
                      <a:pt x="5425" y="21600"/>
                      <a:pt x="10800" y="21600"/>
                    </a:cubicBezTo>
                    <a:cubicBezTo>
                      <a:pt x="16174" y="21600"/>
                      <a:pt x="18224" y="19397"/>
                      <a:pt x="18224" y="16904"/>
                    </a:cubicBezTo>
                    <a:lnTo>
                      <a:pt x="18224" y="8960"/>
                    </a:lnTo>
                    <a:lnTo>
                      <a:pt x="20030" y="8380"/>
                    </a:lnTo>
                    <a:cubicBezTo>
                      <a:pt x="20954" y="8084"/>
                      <a:pt x="21600" y="6955"/>
                      <a:pt x="21600" y="563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79419" y="3680619"/>
                <a:ext cx="28575" cy="1595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1963"/>
                    </a:moveTo>
                    <a:lnTo>
                      <a:pt x="0" y="19636"/>
                    </a:lnTo>
                    <a:cubicBezTo>
                      <a:pt x="0" y="20721"/>
                      <a:pt x="4841" y="21599"/>
                      <a:pt x="10800" y="21599"/>
                    </a:cubicBezTo>
                    <a:cubicBezTo>
                      <a:pt x="16758" y="21599"/>
                      <a:pt x="21600" y="20721"/>
                      <a:pt x="21600" y="19636"/>
                    </a:cubicBezTo>
                    <a:lnTo>
                      <a:pt x="21600" y="1963"/>
                    </a:lnTo>
                    <a:cubicBezTo>
                      <a:pt x="21600" y="878"/>
                      <a:pt x="16758" y="0"/>
                      <a:pt x="10800" y="0"/>
                    </a:cubicBezTo>
                    <a:cubicBezTo>
                      <a:pt x="4841" y="0"/>
                      <a:pt x="0" y="878"/>
                      <a:pt x="0" y="196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764338" y="3854450"/>
                <a:ext cx="58738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10427"/>
                      <a:pt x="0" y="14400"/>
                    </a:cubicBezTo>
                    <a:cubicBezTo>
                      <a:pt x="0" y="18372"/>
                      <a:pt x="4838" y="21599"/>
                      <a:pt x="10800" y="21599"/>
                    </a:cubicBezTo>
                    <a:cubicBezTo>
                      <a:pt x="16761" y="21599"/>
                      <a:pt x="21600" y="18372"/>
                      <a:pt x="21600" y="14400"/>
                    </a:cubicBezTo>
                    <a:cubicBezTo>
                      <a:pt x="21600" y="10427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3" name="出自【趣你的PPT】(微信:qunideppt)：最优质的PPT资源库"/>
            <p:cNvSpPr/>
            <p:nvPr/>
          </p:nvSpPr>
          <p:spPr bwMode="auto">
            <a:xfrm>
              <a:off x="6833995" y="4653952"/>
              <a:ext cx="922626" cy="92262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grpSp>
          <p:nvGrpSpPr>
            <p:cNvPr id="24" name="Group 58出自【趣你的PPT】(微信:qunideppt)：最优质的PPT资源库"/>
            <p:cNvGrpSpPr/>
            <p:nvPr/>
          </p:nvGrpSpPr>
          <p:grpSpPr bwMode="auto">
            <a:xfrm>
              <a:off x="7152181" y="4913251"/>
              <a:ext cx="297085" cy="433064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8" name="出自【趣你的PPT】(微信:qunideppt)：最优质的PPT资源库"/>
            <p:cNvSpPr/>
            <p:nvPr/>
          </p:nvSpPr>
          <p:spPr bwMode="auto">
            <a:xfrm>
              <a:off x="1287656" y="4653952"/>
              <a:ext cx="922626" cy="92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5242" y="4926932"/>
              <a:ext cx="427456" cy="374551"/>
            </a:xfrm>
            <a:custGeom>
              <a:avLst/>
              <a:gdLst>
                <a:gd name="T0" fmla="+- 0 10800 108"/>
                <a:gd name="T1" fmla="*/ T0 w 21384"/>
                <a:gd name="T2" fmla="*/ 10800 h 21600"/>
                <a:gd name="T3" fmla="+- 0 10800 108"/>
                <a:gd name="T4" fmla="*/ T3 w 21384"/>
                <a:gd name="T5" fmla="*/ 10800 h 21600"/>
                <a:gd name="T6" fmla="+- 0 10800 108"/>
                <a:gd name="T7" fmla="*/ T6 w 21384"/>
                <a:gd name="T8" fmla="*/ 10800 h 21600"/>
                <a:gd name="T9" fmla="+- 0 10800 108"/>
                <a:gd name="T10" fmla="*/ T9 w 21384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84" h="21600">
                  <a:moveTo>
                    <a:pt x="18710" y="9257"/>
                  </a:moveTo>
                  <a:lnTo>
                    <a:pt x="16706" y="7714"/>
                  </a:lnTo>
                  <a:lnTo>
                    <a:pt x="16706" y="20057"/>
                  </a:lnTo>
                  <a:lnTo>
                    <a:pt x="4677" y="20057"/>
                  </a:lnTo>
                  <a:lnTo>
                    <a:pt x="4677" y="7714"/>
                  </a:lnTo>
                  <a:lnTo>
                    <a:pt x="2673" y="9257"/>
                  </a:lnTo>
                  <a:lnTo>
                    <a:pt x="1336" y="4628"/>
                  </a:lnTo>
                  <a:lnTo>
                    <a:pt x="4677" y="1542"/>
                  </a:lnTo>
                  <a:lnTo>
                    <a:pt x="7468" y="1542"/>
                  </a:lnTo>
                  <a:cubicBezTo>
                    <a:pt x="7841" y="2871"/>
                    <a:pt x="9136" y="3857"/>
                    <a:pt x="10691" y="3857"/>
                  </a:cubicBezTo>
                  <a:cubicBezTo>
                    <a:pt x="12247" y="3857"/>
                    <a:pt x="13542" y="2871"/>
                    <a:pt x="13915" y="1542"/>
                  </a:cubicBezTo>
                  <a:lnTo>
                    <a:pt x="16706" y="1542"/>
                  </a:lnTo>
                  <a:lnTo>
                    <a:pt x="20047" y="4628"/>
                  </a:lnTo>
                  <a:cubicBezTo>
                    <a:pt x="20047" y="4628"/>
                    <a:pt x="18710" y="9257"/>
                    <a:pt x="18710" y="9257"/>
                  </a:cubicBezTo>
                  <a:close/>
                  <a:moveTo>
                    <a:pt x="13200" y="1542"/>
                  </a:moveTo>
                  <a:cubicBezTo>
                    <a:pt x="12831" y="2438"/>
                    <a:pt x="11852" y="3085"/>
                    <a:pt x="10691" y="3085"/>
                  </a:cubicBezTo>
                  <a:cubicBezTo>
                    <a:pt x="9531" y="3085"/>
                    <a:pt x="8552" y="2438"/>
                    <a:pt x="8183" y="1542"/>
                  </a:cubicBezTo>
                  <a:cubicBezTo>
                    <a:pt x="8183" y="1542"/>
                    <a:pt x="13200" y="1542"/>
                    <a:pt x="13200" y="1542"/>
                  </a:cubicBezTo>
                  <a:close/>
                  <a:moveTo>
                    <a:pt x="20882" y="3423"/>
                  </a:moveTo>
                  <a:lnTo>
                    <a:pt x="17541" y="338"/>
                  </a:lnTo>
                  <a:cubicBezTo>
                    <a:pt x="17303" y="119"/>
                    <a:pt x="17009" y="0"/>
                    <a:pt x="16706" y="0"/>
                  </a:cubicBezTo>
                  <a:lnTo>
                    <a:pt x="4677" y="0"/>
                  </a:lnTo>
                  <a:cubicBezTo>
                    <a:pt x="4374" y="0"/>
                    <a:pt x="4080" y="119"/>
                    <a:pt x="3842" y="338"/>
                  </a:cubicBezTo>
                  <a:lnTo>
                    <a:pt x="501" y="3423"/>
                  </a:lnTo>
                  <a:cubicBezTo>
                    <a:pt x="64" y="3827"/>
                    <a:pt x="-108" y="4503"/>
                    <a:pt x="68" y="5116"/>
                  </a:cubicBezTo>
                  <a:lnTo>
                    <a:pt x="1405" y="9745"/>
                  </a:lnTo>
                  <a:cubicBezTo>
                    <a:pt x="1537" y="10201"/>
                    <a:pt x="1845" y="10560"/>
                    <a:pt x="2239" y="10716"/>
                  </a:cubicBezTo>
                  <a:cubicBezTo>
                    <a:pt x="2380" y="10772"/>
                    <a:pt x="2527" y="10800"/>
                    <a:pt x="2673" y="10800"/>
                  </a:cubicBezTo>
                  <a:cubicBezTo>
                    <a:pt x="2905" y="10800"/>
                    <a:pt x="3136" y="10729"/>
                    <a:pt x="3341" y="10593"/>
                  </a:cubicBezTo>
                  <a:lnTo>
                    <a:pt x="3341" y="20057"/>
                  </a:lnTo>
                  <a:cubicBezTo>
                    <a:pt x="3341" y="20908"/>
                    <a:pt x="3940" y="21600"/>
                    <a:pt x="4677" y="21600"/>
                  </a:cubicBezTo>
                  <a:lnTo>
                    <a:pt x="16706" y="21600"/>
                  </a:lnTo>
                  <a:cubicBezTo>
                    <a:pt x="17443" y="21600"/>
                    <a:pt x="18042" y="20908"/>
                    <a:pt x="18042" y="20057"/>
                  </a:cubicBezTo>
                  <a:lnTo>
                    <a:pt x="18042" y="10593"/>
                  </a:lnTo>
                  <a:cubicBezTo>
                    <a:pt x="18247" y="10729"/>
                    <a:pt x="18478" y="10800"/>
                    <a:pt x="18710" y="10800"/>
                  </a:cubicBezTo>
                  <a:cubicBezTo>
                    <a:pt x="18856" y="10800"/>
                    <a:pt x="19002" y="10772"/>
                    <a:pt x="19144" y="10716"/>
                  </a:cubicBezTo>
                  <a:cubicBezTo>
                    <a:pt x="19538" y="10560"/>
                    <a:pt x="19846" y="10201"/>
                    <a:pt x="19978" y="9745"/>
                  </a:cubicBezTo>
                  <a:lnTo>
                    <a:pt x="21315" y="5116"/>
                  </a:lnTo>
                  <a:cubicBezTo>
                    <a:pt x="21491" y="4503"/>
                    <a:pt x="21319" y="3827"/>
                    <a:pt x="20882" y="3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46" tIns="19046" rIns="19046" bIns="19046" anchor="ctr"/>
            <a:lstStyle/>
            <a:p>
              <a:pPr algn="ctr" defTabSz="228543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 bwMode="auto">
            <a:xfrm>
              <a:off x="1287656" y="3346193"/>
              <a:ext cx="922626" cy="9247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grpSp>
          <p:nvGrpSpPr>
            <p:cNvPr id="32" name="Group 65出自【趣你的PPT】(微信:qunideppt)：最优质的PPT资源库"/>
            <p:cNvGrpSpPr/>
            <p:nvPr/>
          </p:nvGrpSpPr>
          <p:grpSpPr bwMode="auto">
            <a:xfrm>
              <a:off x="1534976" y="3614786"/>
              <a:ext cx="427985" cy="401882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36" name="出自【趣你的PPT】(微信:qunideppt)：最优质的PPT资源库"/>
            <p:cNvSpPr/>
            <p:nvPr/>
          </p:nvSpPr>
          <p:spPr bwMode="auto">
            <a:xfrm>
              <a:off x="6833995" y="3346193"/>
              <a:ext cx="922626" cy="92474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04857" y="3600127"/>
              <a:ext cx="427456" cy="414759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46" tIns="19046" rIns="19046" bIns="19046" anchor="ctr"/>
            <a:lstStyle/>
            <a:p>
              <a:pPr algn="ctr" defTabSz="228543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 bwMode="auto">
            <a:xfrm>
              <a:off x="1287656" y="2040550"/>
              <a:ext cx="922626" cy="92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id-ID">
                <a:solidFill>
                  <a:prstClr val="white"/>
                </a:solidFill>
              </a:endParaRPr>
            </a:p>
          </p:txBody>
        </p:sp>
        <p:grpSp>
          <p:nvGrpSpPr>
            <p:cNvPr id="40" name="Group 69出自【趣你的PPT】(微信:qunideppt)：最优质的PPT资源库"/>
            <p:cNvGrpSpPr/>
            <p:nvPr/>
          </p:nvGrpSpPr>
          <p:grpSpPr bwMode="auto">
            <a:xfrm>
              <a:off x="1536204" y="2330170"/>
              <a:ext cx="427255" cy="374669"/>
              <a:chOff x="1640798" y="2149003"/>
              <a:chExt cx="464344" cy="407194"/>
            </a:xfrm>
            <a:solidFill>
              <a:schemeClr val="bg1"/>
            </a:solidFill>
          </p:grpSpPr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0798" y="2149003"/>
                <a:ext cx="464344" cy="407194"/>
              </a:xfrm>
              <a:custGeom>
                <a:avLst/>
                <a:gdLst>
                  <a:gd name="T0" fmla="+- 0 10800 597"/>
                  <a:gd name="T1" fmla="*/ T0 w 20407"/>
                  <a:gd name="T2" fmla="+- 0 11028 672"/>
                  <a:gd name="T3" fmla="*/ 11028 h 20712"/>
                  <a:gd name="T4" fmla="+- 0 10800 597"/>
                  <a:gd name="T5" fmla="*/ T4 w 20407"/>
                  <a:gd name="T6" fmla="+- 0 11028 672"/>
                  <a:gd name="T7" fmla="*/ 11028 h 20712"/>
                  <a:gd name="T8" fmla="+- 0 10800 597"/>
                  <a:gd name="T9" fmla="*/ T8 w 20407"/>
                  <a:gd name="T10" fmla="+- 0 11028 672"/>
                  <a:gd name="T11" fmla="*/ 11028 h 20712"/>
                  <a:gd name="T12" fmla="+- 0 10800 597"/>
                  <a:gd name="T13" fmla="*/ T12 w 20407"/>
                  <a:gd name="T14" fmla="+- 0 11028 672"/>
                  <a:gd name="T15" fmla="*/ 11028 h 2071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0407" h="20712">
                    <a:moveTo>
                      <a:pt x="17706" y="10922"/>
                    </a:moveTo>
                    <a:lnTo>
                      <a:pt x="10657" y="19017"/>
                    </a:lnTo>
                    <a:cubicBezTo>
                      <a:pt x="10407" y="19305"/>
                      <a:pt x="9998" y="19305"/>
                      <a:pt x="9748" y="19017"/>
                    </a:cubicBezTo>
                    <a:lnTo>
                      <a:pt x="2699" y="10922"/>
                    </a:lnTo>
                    <a:cubicBezTo>
                      <a:pt x="817" y="8762"/>
                      <a:pt x="817" y="5247"/>
                      <a:pt x="2699" y="3087"/>
                    </a:cubicBezTo>
                    <a:cubicBezTo>
                      <a:pt x="4512" y="1004"/>
                      <a:pt x="7429" y="931"/>
                      <a:pt x="9338" y="2923"/>
                    </a:cubicBezTo>
                    <a:lnTo>
                      <a:pt x="10202" y="3825"/>
                    </a:lnTo>
                    <a:lnTo>
                      <a:pt x="11067" y="2923"/>
                    </a:lnTo>
                    <a:cubicBezTo>
                      <a:pt x="12976" y="931"/>
                      <a:pt x="15893" y="1004"/>
                      <a:pt x="17706" y="3087"/>
                    </a:cubicBezTo>
                    <a:cubicBezTo>
                      <a:pt x="19588" y="5247"/>
                      <a:pt x="19588" y="8762"/>
                      <a:pt x="17706" y="10922"/>
                    </a:cubicBezTo>
                    <a:moveTo>
                      <a:pt x="18616" y="2043"/>
                    </a:moveTo>
                    <a:cubicBezTo>
                      <a:pt x="16301" y="-617"/>
                      <a:pt x="12601" y="-672"/>
                      <a:pt x="10202" y="1830"/>
                    </a:cubicBezTo>
                    <a:cubicBezTo>
                      <a:pt x="7805" y="-672"/>
                      <a:pt x="4104" y="-617"/>
                      <a:pt x="1789" y="2043"/>
                    </a:cubicBezTo>
                    <a:cubicBezTo>
                      <a:pt x="-597" y="4783"/>
                      <a:pt x="-597" y="9226"/>
                      <a:pt x="1789" y="11967"/>
                    </a:cubicBezTo>
                    <a:cubicBezTo>
                      <a:pt x="2470" y="12750"/>
                      <a:pt x="8838" y="20061"/>
                      <a:pt x="8838" y="20061"/>
                    </a:cubicBezTo>
                    <a:cubicBezTo>
                      <a:pt x="9592" y="20928"/>
                      <a:pt x="10812" y="20928"/>
                      <a:pt x="11567" y="20061"/>
                    </a:cubicBezTo>
                    <a:cubicBezTo>
                      <a:pt x="11567" y="20061"/>
                      <a:pt x="18539" y="12056"/>
                      <a:pt x="18616" y="11967"/>
                    </a:cubicBezTo>
                    <a:cubicBezTo>
                      <a:pt x="21003" y="9226"/>
                      <a:pt x="21003" y="4783"/>
                      <a:pt x="18616" y="204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13029" y="2222028"/>
                <a:ext cx="69056" cy="6905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326" y="0"/>
                    </a:moveTo>
                    <a:cubicBezTo>
                      <a:pt x="19317" y="0"/>
                      <a:pt x="19317" y="4"/>
                      <a:pt x="19308" y="4"/>
                    </a:cubicBezTo>
                    <a:cubicBezTo>
                      <a:pt x="8643" y="13"/>
                      <a:pt x="0" y="8659"/>
                      <a:pt x="0" y="19326"/>
                    </a:cubicBezTo>
                    <a:cubicBezTo>
                      <a:pt x="0" y="20580"/>
                      <a:pt x="1019" y="21600"/>
                      <a:pt x="2273" y="21600"/>
                    </a:cubicBezTo>
                    <a:cubicBezTo>
                      <a:pt x="3528" y="21600"/>
                      <a:pt x="4547" y="20580"/>
                      <a:pt x="4547" y="19326"/>
                    </a:cubicBezTo>
                    <a:lnTo>
                      <a:pt x="4547" y="19321"/>
                    </a:lnTo>
                    <a:cubicBezTo>
                      <a:pt x="4547" y="11164"/>
                      <a:pt x="11164" y="4547"/>
                      <a:pt x="19321" y="4547"/>
                    </a:cubicBezTo>
                    <a:lnTo>
                      <a:pt x="19326" y="4547"/>
                    </a:lnTo>
                    <a:cubicBezTo>
                      <a:pt x="20580" y="4547"/>
                      <a:pt x="21599" y="3528"/>
                      <a:pt x="21599" y="2273"/>
                    </a:cubicBezTo>
                    <a:cubicBezTo>
                      <a:pt x="21599" y="1019"/>
                      <a:pt x="20580" y="0"/>
                      <a:pt x="19326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46" tIns="19046" rIns="19046" bIns="19046" anchor="ctr"/>
              <a:lstStyle/>
              <a:p>
                <a:pPr algn="ctr" defTabSz="228543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2233823" y="3393487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1"/>
                </a:solidFill>
                <a:latin typeface="Calibri Light" panose="020F0302020204030204"/>
              </a:endParaRPr>
            </a:p>
          </p:txBody>
        </p:sp>
        <p:sp>
          <p:nvSpPr>
            <p:cNvPr id="51" name="出自【趣你的PPT】(微信:qunideppt)：最优质的PPT资源库"/>
            <p:cNvSpPr txBox="1"/>
            <p:nvPr/>
          </p:nvSpPr>
          <p:spPr>
            <a:xfrm>
              <a:off x="2264327" y="4697377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1"/>
                </a:solidFill>
                <a:latin typeface="Calibri Light" panose="020F0302020204030204"/>
              </a:endParaRPr>
            </a:p>
          </p:txBody>
        </p:sp>
        <p:sp>
          <p:nvSpPr>
            <p:cNvPr id="52" name="出自【趣你的PPT】(微信:qunideppt)：最优质的PPT资源库"/>
            <p:cNvSpPr txBox="1"/>
            <p:nvPr/>
          </p:nvSpPr>
          <p:spPr>
            <a:xfrm>
              <a:off x="7820103" y="2018924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2"/>
                </a:solidFill>
                <a:latin typeface="Calibri Light" panose="020F0302020204030204"/>
              </a:endParaRP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7820103" y="3378096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2"/>
                </a:solidFill>
                <a:latin typeface="Calibri Light" panose="020F0302020204030204"/>
              </a:endParaRPr>
            </a:p>
          </p:txBody>
        </p:sp>
        <p:sp>
          <p:nvSpPr>
            <p:cNvPr id="54" name="出自【趣你的PPT】(微信:qunideppt)：最优质的PPT资源库"/>
            <p:cNvSpPr txBox="1"/>
            <p:nvPr/>
          </p:nvSpPr>
          <p:spPr>
            <a:xfrm>
              <a:off x="7820103" y="4683000"/>
              <a:ext cx="141577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600" b="1" dirty="0">
                <a:solidFill>
                  <a:schemeClr val="accent2"/>
                </a:solidFill>
                <a:latin typeface="Calibri Light" panose="020F0302020204030204"/>
              </a:endParaRPr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>
              <a:off x="2258777" y="2396064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>
            <a:xfrm>
              <a:off x="7820103" y="2396064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2258777" y="3776254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60" name="出自【趣你的PPT】(微信:qunideppt)：最优质的PPT资源库"/>
            <p:cNvSpPr/>
            <p:nvPr/>
          </p:nvSpPr>
          <p:spPr>
            <a:xfrm>
              <a:off x="7820103" y="3776254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>
              <a:off x="2258777" y="5113157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>
            <a:xfrm>
              <a:off x="7820103" y="5113157"/>
              <a:ext cx="308424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38" name="出自【趣你的PPT】(微信:qunideppt)：最优质的PPT资源库"/>
          <p:cNvSpPr/>
          <p:nvPr/>
        </p:nvSpPr>
        <p:spPr>
          <a:xfrm>
            <a:off x="403837" y="419136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7030A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310924" y="363511"/>
            <a:ext cx="419370" cy="348356"/>
          </a:xfrm>
          <a:custGeom>
            <a:avLst/>
            <a:gdLst>
              <a:gd name="connsiteX0" fmla="*/ 0 w 5074296"/>
              <a:gd name="connsiteY0" fmla="*/ 570096 h 570096"/>
              <a:gd name="connsiteX1" fmla="*/ 275465 w 5074296"/>
              <a:gd name="connsiteY1" fmla="*/ 0 h 570096"/>
              <a:gd name="connsiteX2" fmla="*/ 4798831 w 5074296"/>
              <a:gd name="connsiteY2" fmla="*/ 0 h 570096"/>
              <a:gd name="connsiteX3" fmla="*/ 5074296 w 5074296"/>
              <a:gd name="connsiteY3" fmla="*/ 570096 h 570096"/>
              <a:gd name="connsiteX4" fmla="*/ 0 w 5074296"/>
              <a:gd name="connsiteY4" fmla="*/ 570096 h 570096"/>
              <a:gd name="connsiteX0" fmla="*/ 0 w 5074296"/>
              <a:gd name="connsiteY0" fmla="*/ 592259 h 592259"/>
              <a:gd name="connsiteX1" fmla="*/ 145914 w 5074296"/>
              <a:gd name="connsiteY1" fmla="*/ 0 h 592259"/>
              <a:gd name="connsiteX2" fmla="*/ 4798831 w 5074296"/>
              <a:gd name="connsiteY2" fmla="*/ 22163 h 592259"/>
              <a:gd name="connsiteX3" fmla="*/ 5074296 w 5074296"/>
              <a:gd name="connsiteY3" fmla="*/ 592259 h 592259"/>
              <a:gd name="connsiteX4" fmla="*/ 0 w 5074296"/>
              <a:gd name="connsiteY4" fmla="*/ 592259 h 592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4296" h="592259">
                <a:moveTo>
                  <a:pt x="0" y="592259"/>
                </a:moveTo>
                <a:lnTo>
                  <a:pt x="145914" y="0"/>
                </a:lnTo>
                <a:lnTo>
                  <a:pt x="4798831" y="22163"/>
                </a:lnTo>
                <a:lnTo>
                  <a:pt x="5074296" y="592259"/>
                </a:lnTo>
                <a:lnTo>
                  <a:pt x="0" y="592259"/>
                </a:lnTo>
                <a:close/>
              </a:path>
            </a:pathLst>
          </a:custGeom>
          <a:solidFill>
            <a:srgbClr val="C07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800" spc="12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1097908" y="363511"/>
            <a:ext cx="2815661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</a:t>
            </a:r>
            <a:r>
              <a:rPr lang="zh-CN" alt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此处输入标题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48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3607469" y="1926313"/>
            <a:ext cx="4977063" cy="2417087"/>
          </a:xfrm>
          <a:prstGeom prst="rect">
            <a:avLst/>
          </a:prstGeom>
          <a:solidFill>
            <a:srgbClr val="92BF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92BFDB"/>
              </a:solidFill>
            </a:endParaRPr>
          </a:p>
        </p:txBody>
      </p:sp>
      <p:grpSp>
        <p:nvGrpSpPr>
          <p:cNvPr id="8" name="组 7出自【趣你的PPT】(微信:qunideppt)：最优质的PPT资源库"/>
          <p:cNvGrpSpPr/>
          <p:nvPr/>
        </p:nvGrpSpPr>
        <p:grpSpPr>
          <a:xfrm>
            <a:off x="4395043" y="-4855"/>
            <a:ext cx="3401914" cy="1931168"/>
            <a:chOff x="3921005" y="-4855"/>
            <a:chExt cx="3779891" cy="1931168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3921005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rgbClr val="92BFDB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 flipH="1">
              <a:off x="7646784" y="-4855"/>
              <a:ext cx="54112" cy="1931168"/>
            </a:xfrm>
            <a:custGeom>
              <a:avLst/>
              <a:gdLst>
                <a:gd name="T0" fmla="*/ 0 w 54227"/>
                <a:gd name="T1" fmla="*/ 1934604 h 930275"/>
                <a:gd name="T2" fmla="*/ 0 w 54227"/>
                <a:gd name="T3" fmla="*/ 0 h 930275"/>
                <a:gd name="T4" fmla="*/ 0 60000 65536"/>
                <a:gd name="T5" fmla="*/ 0 60000 65536"/>
                <a:gd name="T6" fmla="*/ 0 w 54227"/>
                <a:gd name="T7" fmla="*/ 0 h 930275"/>
                <a:gd name="T8" fmla="*/ 54227 w 54227"/>
                <a:gd name="T9" fmla="*/ 930275 h 93027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227" h="930275">
                  <a:moveTo>
                    <a:pt x="0" y="930275"/>
                  </a:moveTo>
                  <a:lnTo>
                    <a:pt x="0" y="0"/>
                  </a:lnTo>
                </a:path>
              </a:pathLst>
            </a:custGeom>
            <a:noFill/>
            <a:ln w="25400" cap="flat" cmpd="sng">
              <a:solidFill>
                <a:srgbClr val="92BFDB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4699111" y="1886572"/>
            <a:ext cx="2917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PART 2</a:t>
            </a:r>
            <a:endParaRPr kumimoji="1" lang="zh-CN" altLang="en-US" sz="80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926346" y="3134856"/>
            <a:ext cx="43393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论文综述</a:t>
            </a:r>
          </a:p>
        </p:txBody>
      </p:sp>
    </p:spTree>
    <p:extLst>
      <p:ext uri="{BB962C8B-B14F-4D97-AF65-F5344CB8AC3E}">
        <p14:creationId xmlns:p14="http://schemas.microsoft.com/office/powerpoint/2010/main" val="2096602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BE7EBA"/>
      </a:accent1>
      <a:accent2>
        <a:srgbClr val="92BFDB"/>
      </a:accent2>
      <a:accent3>
        <a:srgbClr val="DFCFEB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1855</Words>
  <Application>Microsoft Office PowerPoint</Application>
  <PresentationFormat>宽屏</PresentationFormat>
  <Paragraphs>274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52" baseType="lpstr">
      <vt:lpstr>Aharoni</vt:lpstr>
      <vt:lpstr>Gill Sans</vt:lpstr>
      <vt:lpstr>Helvetica Neue Light</vt:lpstr>
      <vt:lpstr>Lato Light</vt:lpstr>
      <vt:lpstr>linea-basic-10</vt:lpstr>
      <vt:lpstr>MS PGothic</vt:lpstr>
      <vt:lpstr>Open Sans Light</vt:lpstr>
      <vt:lpstr>Roboto Condensed Light</vt:lpstr>
      <vt:lpstr>Sinkin Sans 400 Regular</vt:lpstr>
      <vt:lpstr>DengXian</vt:lpstr>
      <vt:lpstr>黑体</vt:lpstr>
      <vt:lpstr>宋体</vt:lpstr>
      <vt:lpstr>Microsoft YaHei</vt:lpstr>
      <vt:lpstr>Microsoft YaHei</vt:lpstr>
      <vt:lpstr>Arial</vt:lpstr>
      <vt:lpstr>Arial Black</vt:lpstr>
      <vt:lpstr>Calibri</vt:lpstr>
      <vt:lpstr>Calibri Light</vt:lpstr>
      <vt:lpstr>Century Gothic</vt:lpstr>
      <vt:lpstr>Helvetica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林巧媚</dc:creator>
  <cp:lastModifiedBy>chentianping</cp:lastModifiedBy>
  <cp:revision>17</cp:revision>
  <dcterms:created xsi:type="dcterms:W3CDTF">2017-01-02T06:11:25Z</dcterms:created>
  <dcterms:modified xsi:type="dcterms:W3CDTF">2017-03-13T02:55:13Z</dcterms:modified>
</cp:coreProperties>
</file>

<file path=docProps/thumbnail.jpeg>
</file>